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స్తుతియు మహిమ (ఆరాధన)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Sthuthiyu Mahima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       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        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నీకే మహోన్నతుడా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నిన్నే స్తుతియింతుము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Neeke Mahonnathudaa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Ninne Sthuthiyinthumu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       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        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స్తుతియు మహిమ ఘనత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 యుగములు కలుగును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Sthuthiyu Mahima Ghanatha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 Yugamulu Kalugunu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దూతలతో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ఇహమందు శుద్ధులతో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Doothalatho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Ihamandu Shuddhulatho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కొనియాడబడుచున్న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Koniyaadabaduchunna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పరిపూర్ణుడా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స్థలములలో వసియించువాడా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Paripoornudaa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Sthalamulalo Vasiyinchuvaadaa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ఆ.. హల్లెలూయా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 యుగములకు తర తరములకు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Hallelooyaa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 Yugamulaku Thara Tharamulaku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Neeke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పాత్రుడా స్తోత్రార్హుడా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మీద ఆసీనుడా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Paathrudaa Sthothraarhudaa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Meeda Aaseenudaa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2026-02-25T09:21:20Z</dcterms:created>
  <dcterms:modified xsi:type="dcterms:W3CDTF">2026-02-25T09:21:20Z</dcterms:modified>
</cp:coreProperties>
</file>