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resurrected King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 rendered you defeated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he is glorified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he is lifted high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he is risen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alive, He is alive!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ground began to shake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stone was rolled away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perfect love could not be overcome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death where is your sting?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resurrected King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 rendered you defeated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he is glorified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he is lifted high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he is risen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alive, He is alive!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sing hallelujah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sing hallelujah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sing hallelujah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Lamb has overcome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moon and stars they wept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morning sun was dead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sing hallelujah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sing hallelujah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sing hallelujah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Lamb has overcome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he is glorified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he is lifted high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he is risen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alive, He is alive!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have overcome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have overcome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have overcome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have overcome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Saviour of the world was fallen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body on the cross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blood poured out for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weight of every curse upon him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final breath he gave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heaven looked away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son of God was laid in darkness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battle in the grave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war on death was waged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power of hell forever broken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ground began to shake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stone was rolled away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perfect love could not be overcome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death where is your sting?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2026-02-25T09:33:44Z</dcterms:created>
  <dcterms:modified xsi:type="dcterms:W3CDTF">2026-02-25T09:33:44Z</dcterms:modified>
</cp:coreProperties>
</file>