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నామం మనోహరం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Naaman Manoharang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నామం మనోహరం - ఎంతో అతిమధురం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Naaman Manoharan - Entho Athimadhuran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పరమునందైన ఇహమునందైన వేరే నామమే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Paramunandaina Ihamunandaina Vere Naamame Ledu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అమూల్య ప్రాణమిచ్చెన్ - పాపులను రక్షించుటకై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దాసుని రూపమొంది - ఇహమున దిగివచ్చెను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Amoolya Praanamichchen - Paapulanu Rakshinchutakai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Daasuni Roopamondi - Ihamuna Digivachchenu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కీర్తింతును నీ నామం - ఘనపరతును - నీ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 మా ప్రభువా రమ్ము యీవులతో - మమ్ము నాశీర్వాదింప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Keerthinthunu Nee Naaman - Ghanaparathunu - Nee Naaman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 Maa Prabhuvaa Rammu Yeevulatho - Mammu Naasheervaadimpa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కల్వరిగిరిలో ఇనుపమేకులతో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ప్రభువా నీ దేహమును - సిలువపై నెక్కించిరి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Kalvarigirilo Inupamekulatho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Prabhuvaa Nee Dehamunu - Siluvapai Nekkinchiri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కీర్తింతును నీ నామం - ఘనపరతును - నీ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 మా ప్రభువా రమ్ము యీవులతో - మమ్ము నాశీర్వాదింప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Keerthinthunu Nee Naaman - Ghanaparathunu - Nee Naaman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 Maa Prabhuvaa Rammu Yeevulatho - Mammu Naasheervaadimpa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పూర్ణ స్వస్థత మాకు - ప్రేమతో నొసగితివి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శాంతి ఆనందములు - నీ నామమున దొరుకున్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Poorna Svasthatha Maaku - Prematho Nosagithivi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Shaanthi Aanandamulu - Nee Naamamuna Dorukun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కీర్తింతును నీ నామం - ఘనపరతును - నీ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 మా ప్రభువా రమ్ము యీవులతో - మమ్ము నాశీర్వాదింప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Keerthinthunu Nee Naaman - Ghanaparathunu - Nee Naaman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 Maa Prabhuvaa Rammu Yeevulatho - Mammu Naasheervaadimpa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2026-08-11T18:38:11Z</dcterms:created>
  <dcterms:modified xsi:type="dcterms:W3CDTF">2026-08-11T18:38:11Z</dcterms:modified>
</cp:coreProperties>
</file>