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you've told me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I, that the eyes that see my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look on me with love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watch me rise again?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I, that the voice that calmed the sea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call out through the rain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calm the storm in me?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what you've done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what I've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flower quickly fading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today and gone tomorrow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wave tossed in the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vapor in the wind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you hear me when I'm calling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 catch me when I'm falling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you've told me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I, that the lord of all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care to know my name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what you've done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what I've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flower quickly fading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today and gone tomorrow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wave tossed in the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vapor in the wind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you hear me when I'm calling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 catch me when I'm falling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you've told me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shall I fear, whom shall I fear?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care to feel my hurt?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I, that the bright and morning star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choose to light the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ever wandering heart?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who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what you've done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because of what I've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because of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flower quickly fading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today and gone tomorrow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wave tossed in the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vapor in the wind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you hear me when I'm calling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 catch me when I'm falling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2026-02-25T09:16:50Z</dcterms:created>
  <dcterms:modified xsi:type="dcterms:W3CDTF">2026-02-25T09:16:50Z</dcterms:modified>
</cp:coreProperties>
</file>