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సుదతులార 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Sudathulaara 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సుదతులార మి - రిచ్చోట నెవ్వరి - వెదుకుచునున్నారు = మృదువుగాను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జీ - వించు వాని పెద్ద - నిదుర బోయినటు - లెదలందు భావించి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Sudathulaara Mi - Richchota Nevvari - Vedukuchununnaaru = Mruduvugaanu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Jee - Vinchu Vaani Pedda - Nidura Boyinatu - Ledalandu Bhaavinchi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1||సుదతులార||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1||Sudathulaara||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ఇచట లేండు లేచి - యున్నాండు ప్రభు క్రీస్తు - యేసు స్వతంత్రుందై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ప్రచురంబుగం దన - పాట్లు లేచుటయును - వచియించె గలిలయ్య - వర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Ichata Lendu Lechi - Yunnaandu Prabhu Kreesthu - Yesu Svathanthrundai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Prachurambugan Dana - Paatlu Lechutayunu - Vachiyinche Galilayya - Vara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దేశమున మాతో ||సుదతులార||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Deshamuna Maatho ||Sudathulaara||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మనుజ కుమారుం డె - క్కుడు పాపిష్టులచేత - మరణ మొందుట సిల్వ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పైం = దనకుం దానె మూండవ - దినమందు లేచుట - యును దెల్పెం గద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Manuja Kumaarun De - Kkudu Paapishtulachetha - Marana Monduta Silva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= Danakun Daane Moondava - Dinamandu Lechuta - Yunu Delpen Gada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- వినుచుండంగం దొల్లి 1సుదతులార||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- Vinuchundanggan Dolli 1Sudathulaara||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ఎదలలోన జ్ఞాప - కము చేసికొనుండింక - యేసు తెల్పిన మాటలు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ముదముతో జీవముం - గని లేచె నను వార్త - సుదతు లాలకించి - రది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Edalalona Gnaapa - Kamu Chesikonundingka - Yesu Thelpina Maatalu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Mudamutho Jeevamun - Gani Leche Nanu Vaartha - Sudathu Laalakinchi - Radi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నిక్క్మముగం దోంచం ||సుదతులార||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Nikkmamugan Donchan ||Sudathulaara||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2026-08-11T18:42:42Z</dcterms:created>
  <dcterms:modified xsi:type="dcterms:W3CDTF">2026-08-11T18:42:42Z</dcterms:modified>
</cp:coreProperties>
</file>