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ఎందుకు మరచితివి 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Enduku Marachithivi Yesuni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ఎందుకు మజచితివి - యేసుని ప్రేమ - ఎందుకు మజచితివి = ఎందుకు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మజచితివి - పొందితివి నిందలు - సుందర మగునట్టి - సుఖమైన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Enduku Majachithivi - Yesuni Prema - Enduku Majachithivi = 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Majachithivi - Pondithivi Nindalu - Sundara Magunatti - Sukhamaina Prabhu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పేమ ||నెందుకు||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Pema ||Nenduku||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దేవగ్రంథము నీవు - చదువలేదా - భావమున దానిం గైకొనలేదా = సేవక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వృత్తులు - సేయక పోతివి - చావరాని చావు - సంపాదించితి వయ్యో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Devagranthamu Neevu - Chaduvaledaa - Bhaavamuna Daanin Gaikonaledaa = Sevaka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Vruththulu - Seyaka Pothivi - Chaavaraani Chaavu - Sampaadinchithi Vayyo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ఎందుకు!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Enduku!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చిందెను రక్తము - సిలువపైనిం - పొందెను గష్టము - మేకుల పోట్ల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నెంద జెందజు కల్వ - రీమెట్టపై నతని - నిందించి చంపిరి - నిర్ణయులై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Chindenu Rakthamu - Siluvapainin - Pondenu Gashtamu - Mekula Potla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Nenda Jendaju Kalva - Reemettapai Nathani - Nindinchi Champiri - Nirnayulai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యకటా ||ఎందుకు||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Yakataa ||Enduku||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పాపేచ్చలోనుండి - మరలి వాని - థీ పాదములు బట్టుము ప్రార్థించుము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కాపాడుటకు దయతోం - గనిపెట్టి యున్నాండు - పాపి నీ విభుందైన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Paapechchalonundi - Marali Vaani - Thee Paadamulu Battumu Praarthinchumu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Kaapaadutaku Dayathon - Ganipetti Yunnaandu - Paapi Nee Vibhundaina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మార్గమునం బొమ్ము || ఎందుకు!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Maargamunan Bommu || Enduku!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2026-08-11T18:39:35Z</dcterms:created>
  <dcterms:modified xsi:type="dcterms:W3CDTF">2026-08-11T18:39:35Z</dcterms:modified>
</cp:coreProperties>
</file>