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ప్రజలారా రయమున రండి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Prajalaaraa Rayamuna Randi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కమనీయంబగు - కలకని యాకోబు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గాంచెను నిచ్చెనన్ - భువినుండి దివికి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Kamaneeyambagu - Kalakani Yaakobu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Gaanchenu Nichchenan - Bhuvinundi Diviki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నిలువగ యెహోవా - దానికి పైగా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బేతేలే యిది - వేరేది కాదనెన్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Niluvaga Yehovaa - Daaniki Paigaa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Bethele Yidi - Veredi Kaadanen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దేవుని మందిర - ప్రత్యక్షతలు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సజీవ్ సంఘ - మందున నింపెన్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Devuni Mandira - Prathyakshathalu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Sajeev Sanggha - Manduna Nimpen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సత్యమునకు నిది - ఆధారమును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స్తంభము గానై - స్థిరముగ నుండెను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Sathyamunaku Nidi - Aadhaaramunu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Sthambhamu Gaanai - Sthiramuga Nundenu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నూతనమైనట్టి - యెరూషాలే మది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 దేవుని - నివాసమాయె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Noothanamainatti - Yerooshaale Madi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 Devuni - Nivaasamaaye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భక్తులు చేరి - ప్రస్తుతింపగ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స్తుతులకు మధ్యను - ప్రభవించును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Bhakthulu Cheri - PraSthuthimpaga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Sthuthulaku Madhyanu - Prabhavinchunu Prabhu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కుక్కలు మాంత్రికులు - వ్యభిచారులును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నరహంతకులును - విగ్రహారాధికులు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Kukkalu Maanthrikulu - Vyabhichaarulunu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Narahanthakulunu - Vigrahaaraadhikulu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అబద్ధమును ప్రేమించి - జరిగించు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ప్రతివాడునట - వెలుపట నుందురు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Abaddhamunu Preminchi - Jariginchu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Prathivaadunata - Velupata Nunduru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సర్ప సంతానము నుండి - వేరైనవారై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క్రీస్తుని రక్తమున్ - కోరి వేడినచో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Sarpa Santhaanamu Nundi - Verainavaarai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Kreesthuni Rakthamun - Kori Vedinacho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స్వకీయ ధనమౌ - యాకోబు వంశమై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కీర్తింతురు ప్రభున్ -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Svakeeya Dhanamau - Yaakobu Vanshamai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Keerthinthuru Prabhun -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ప్రజలారా - రయమున రండి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Prajalaaraa - Rayamuna Randi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యాకోబు వంశమా - స్వకీయ జనమా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వెలుగులో - నడుతము రండి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Yaakobu Vanshamaa - Svakeeya Janamaa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Velugulo - Naduthamu Randi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అంత్య దినములందు - పొంతన లేనట్టి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మందిర పర్వత - శోభను గాంచగ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Anthya Dinamulandu - Ponthana Lenatti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Mandira Parvatha - Shobhanu Gaanchaga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ఉన్నత పర్వత - శిఖరమందుండి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మహిమతో యిమ్మహి - వర్థిల్లును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Unnatha Parvatha - Shikharamandundi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Mahimatho Yimmahi - Varthillunu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యెహోవా మందిర - మందున బోధించు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హితబోధను విని - తన త్రోవ నడువగ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Yehovaa Mandira - Manduna Bodhinchu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Hithabodhanu Vini - Thana Throva Naduvaga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యాకోబు దేవుని - నివాసమునకు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పంక్తులై జనులు - పరుగిడి వత్తురు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Yaakobu Devuni - Nivaasamunaku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Pangkthulai Janulu - Parugidi Vaththuru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యెహోవా వంతు ఆయన జనమే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యాకోబే తన - స్వాస్థ్యం బాయెన్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Yehovaa Vanthu Aayana Janame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Yaakobe Thana - Svaasthyan Baayen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భీకర యెడారిలో - కనుగొనె వానిని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ఎంచెను కాచెను - కనుపాపగను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Bheekara Yedaarilo - Kanugone Vaanini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Enchenu Kaachenu - Kanupaapaganu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2026-08-11T18:49:58Z</dcterms:created>
  <dcterms:modified xsi:type="dcterms:W3CDTF">2026-08-11T18:49:58Z</dcterms:modified>
</cp:coreProperties>
</file>