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పావురమా నీ ప్రేమ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Paavuramaa Nee Prema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వాడు నా ప్రియుడు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మదిలో నిన్నే తలంచుచున్నాడు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Vaadu Naa Priyudu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Madhilo Ninne Thalanchuchunnaadu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ఒకసారి కనిపించి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దారి చూపించవా (2)      ||నా 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Okasaari Kanipinchi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Daari Choopinchavaa (2)        ||Naa 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పావురమా నీ ప్రేమ ఎంత మధురము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పావురమా నీ మనసు ఎంత నిర్మలము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Paavuramaa Nee Prema Entha Madhuramu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Paavuramaa Nee Manasu Entha Nirmalamu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జుంటి తేనె ధార కన్నా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మంచి గోధుమ పంట కన్నా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Junti Thene Dhaara Kannaa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Manchi Godhuma Panta Kannaa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మధురము – నీ మనసు నిర్మలము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యేసయ్యా నీ ప్రేమ ఎంత మధురము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Madhuramu – Nee Manasu Nirmalamu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Yesayyaa Nee Prema Entha Madhuramu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యేసయ్యా నీ మనసు ఎంత నిర్మలము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Yesayyaa Nee Manasu Entha Nirmalamu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కొండల్లోన కోనల్లోనే నిన్నే వెదికాను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ఊరు వాడా వీధుల్లోన నిన్నే అడిగాను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Kondallona Konallona Ninne Vedhikaanu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Ooru Vaadaa Veedhullona Ninne Adigaanu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ఎటు చూసిననూ ఎం చేసిననూ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మదిలో నిన్నే తలంచుచున్నాను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Etu Choosinanu Em Chesinanu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Madhilo Ninne Thalanchuchunnaanu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ఒకసారి కనిపించి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దారి చూపించవా (2)      ||నా 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Okasaari Kanipinchi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Daari Choopinchavaa (2)        ||Naa 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దవళవర్ణుడు రత్నవర్ణుడు నా ప్రాణ ప్రియుడు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పది వేళ మంది పురుషుల్లోన పోల్చదగినవాడు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Dhavalavarnudu Rathnavarnudu Naa Praana Priyudu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Padhi Vela Mandhi Purushullona Polchdhaginavaadu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2026-02-25T09:20:46Z</dcterms:created>
  <dcterms:modified xsi:type="dcterms:W3CDTF">2026-02-25T09:20:46Z</dcterms:modified>
</cp:coreProperties>
</file>