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తోడున్న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Thodunna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తోడున్న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Thodunna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వెంటే వస్తానయ్యా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Vente Vasthaanayyaa (2)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కడలిలోనైనా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బాధలోనైనా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Kadalailonainaa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Baadhalonainaa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షాలోమ్ సమాధానం ఇచ్చును (3)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Shaalom Samaadhanam Ichchunu (3)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ఘోర పాపము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మరణకర వ్యాధి అయినా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Ghora Paapamu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Maranakara Vyaadhi 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స్వస్థపరచును (3)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Swasthaparachunu (3) 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2026-02-25T09:21:52Z</dcterms:created>
  <dcterms:modified xsi:type="dcterms:W3CDTF">2026-02-25T09:21:52Z</dcterms:modified>
</cp:coreProperties>
</file>