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ఎరుగనయ్యా నిన్నెప్పుడు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Eruganayyaa Ninneppudu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ఎరుగనయ్యా నిన్నెప్పుడు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వెదకుచుంటివా.. ఓ ప్రభువా (2)      ||ఎరుగనయ్యా||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Eruganayyaa Ninneppudu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Vedhakuchuntivaa.. O Prabhuvaa (2)      ||Eruganayyaa||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శాశ్వతమేగా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కరుణ సాగరమేగా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Shaashwathamegaa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Karuna Saagaramegaa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కొలువ భాగ్యమే కదా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పిలువ వచ్చిన.. ఓ ప్రభువా (2)      ||ఎరుగనయ్యా||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Koluva Bhaagyame Kadaa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Piluva Vachchina.. O Prabhuva (2)      ||Eruganayyaa||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పలుకే తీర్చునాకలి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స్మరణము కూర్చు బలిమిని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Paluke Theerchunaakali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Smaranamu Koorchu Balimini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బ్రతుకే వెలుగు బాట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కొలువ వచ్చిన.. ఓ ప్రభువా (2)      ||ఎరుగనయ్యా||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Brathuke Velugu Baata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Koluva Vachchina.. O Prabhuvaa (2)      ||Eruganayyaa||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వలదయ్యా లోక భ్రాంతి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కడు భారము ఘోర వ్యాధి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Valadayyaa Loka Bhraanthi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Kadu Bhaaramu Ghora Vyaadhi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చేరిన నాకు మేలు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రక్షణ చాలు చాలు.. నా ప్రభువా (2)      ||ఎరుగనయ్యా||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Cherina Naaku Melu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Rakshana Chaalu Chaalu.. Naa Prabhuvaa (2)      ||Eruganayyaa||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2026-02-25T09:08:53Z</dcterms:created>
  <dcterms:modified xsi:type="dcterms:W3CDTF">2026-02-25T09:08:53Z</dcterms:modified>
</cp:coreProperties>
</file>