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మహారాజా యేసు నీకే మహిమ కలుగు గాక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Mahaaraajaa Yesu Neeke Mahima Kalugu Gaaka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మహారాజా యేసు నీకే మహిమ కలుగు గాక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Mahaaraajaa Yesu Neeke Mahima Kalugu Gaaka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ఘనత ప్రభావము నీదే నిత్యరాజ్యము నీదే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Ghanatha Prabhaavamu Neede Nithyaraajyamu Neede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కన్యగర్భమున జన్మించ సంకల్పించుకొన్నావే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పాపమెల్ల నాశము చేయ పాపి రూపము దాల్చితివే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Kanyagarbhamuna Janmincha Sangkalpinchukonnaave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Paapamella Naashamu Cheya Paapi Roopamu Daalchithive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సిలువశ్రమలను సహించి మరణము రుచించితివే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ప్రాణము పెట్టి మము రక్షించి తండ్రిని తృప్తిపరచితివే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Siluvashramalanu Sahinchi Maranamu Ruchinchithive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Praanamu Petti Mamu Rakshinchi Thandrini Thrupthiparachithive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పాప మరణ నరకమునుండి రక్షింప సంకల్పించి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త్రియేక దేవునితో జేర్చ చెడుగు తీసి వేసితివే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Paapa Marana Narakamunundi Rakshimpa Sangkalpinchi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Thriyeka Devunitho Jercha Chedugu Theesi Vesithive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పాపీ దేవునిచే మారు మనస్సును పొందుమా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ఆత్మానుగ్రహ కాలమున వచ్చి రక్షణ పొందుమా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Paapee Devuniche Maaru Manassunu Pondumaa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Aathmanugraha Kaalamuna Vachchi Rakshana Pondumaa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2026-08-11T18:41:15Z</dcterms:created>
  <dcterms:modified xsi:type="dcterms:W3CDTF">2026-08-11T18:41:15Z</dcterms:modified>
</cp:coreProperties>
</file>