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పాలించు యేసు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Paalinchu Yesu</a:t>
            </a:r>
            <a:endParaRPr lang="en-US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పాలించు యేసు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Paalinchu Yesu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ఎవరని ఎరిగితినే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Evarani Erigithine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సత్యవంతుడా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Sathyavanthudaa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మేలును చేయువాడా - (2) ||నన్ను||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Mellanu Cheyuvaadaa - (2) ||Nannu||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పరులు దూషించునప్పుడు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Parulu Dooshinchunappudu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ఉత్సాహపరచువాడా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Uthsaahaparachuvaadaa (2)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వాటిని భరియింప బలమిచ్చి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Vaatin Bhariyimpa Balamichchi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నన్ను చేర్చువాడా (2) ||నన్ను||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Nannu Cherchuvaadaa (2)  ||Nannu||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ఒంటరి విసిగించునప్పుడు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Ontari Visginchunappudu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తోడుగా నుండువాడా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Thoduga Nunduvaadaa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నన్ నింపి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 Nimpi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అభిషేకం చేయువాడా (2) ||నన్ను||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Abhishekam Cheyuvaadaa (2)  ||Nannu||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జీవిత ప్రయాణములో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Jeevitha Prayaanamulo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స్తంభమై వచ్చువాడా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Sthambhamai Vacchuvaadaa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వాక్యాహారముతో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Vaakyaahaaramutho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కాచువాడా (2) ||నన్ను||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Kaachuvaadaa (2)  ||Nannu||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2026-08-28T06:26:24Z</dcterms:created>
  <dcterms:modified xsi:type="dcterms:W3CDTF">2026-08-28T06:26:24Z</dcterms:modified>
</cp:coreProperties>
</file>