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is Love, Vast as the Ocean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all Thy love accepting,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Thee ever all my days;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seek Thy Kingdom only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life be to Thy praise;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alone shalt be my glory;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in the world I see: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cleansed and sanctified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Thyself hast set me free.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Thy truth Thou dost direct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Thy Spirit through Thy Word;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Thy grace my need is meeting,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 trust in Thee, my Lord.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Thy fullness Thou art pouring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Thy love and power in 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Without measure, full and boundless,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 yield myself to Thee.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is love, vast as the ocean,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Lovingkindness as the flood;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Prince of Life my ransom,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Shed for me His precious blood.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His love will not remember?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cease to sing His praise?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shall never be forgotten,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heav'n's everlasting days.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mount of crucifixion,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Fountains opened deep and wide;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Thro' the flood gates of God's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Flow'd the vast and gracious tide;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and love like mighty rivers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Pour'd incessant from above,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heav'n's peace and perfect justice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Kissed a guilty world in love.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2026-08-24T07:34:00Z</dcterms:created>
  <dcterms:modified xsi:type="dcterms:W3CDTF">2026-08-24T07:34:00Z</dcterms:modified>
</cp:coreProperties>
</file>