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జీవితకాలమంత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 మితిలేని కృపను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చూపించి నను హత్తుకున్నావు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Prema Mithileni Krupanu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Choopinchi Nanu Haththukunnaavu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నీవే నీవే యేసు… నీవే నా ఆనందమూ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Neeve Yesu Neeve Naa Aanandamuu  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జీవితకాలమంత నిను కీర్తించిన చాలునా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 సంపద నీకిచ్చిన చాలునా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 Ninu Keerthinchina Chaalunaa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 Sampada Neekichchina Chaalunaa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నీదు మేలులకై నే బదులుగా ఏమిత్తును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దేహమే యాగముగా అర్పించిన చాలునా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Needu Meelulakai Ne Badulugaa Emitthunu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Dehame Yaagamugaa Arpinchina Chaalunaa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బాల్యమంతా నా తోడుగ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కీడు నుండి తప్పించినావు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Baalyamanthaa Naa Thoduga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Keedu Nundi Thappinchinaavu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యవ్వనకాలమున నే త్రోవ తొలగిన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మన్నించి నాతోనే కొనసాగినావు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Yavvanakaalamuna Ne Throva Tholagina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Manninchi Naathone Konasaaginaavu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శ్రమలు ఆపదలన్నిటిలో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దైర్యపరిచి నను ఆదుకున్నావు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Shramalu Aapadalannitilo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Dhairyaparachi Nanu Aadhukonnaaavu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నీవే నీవే యేసు… నీవే నా సర్వస్వమూ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Neeve Yesu Neeve Naa Sarwasawamuu     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రాత్రులు నే గడిపిన వెంటనే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ఉదయాలు నాకిచ్చినావు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Raathrulu Ne Gadipina Ventane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Udayaalu Naakichchinaavu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హృదయాశలన్ని నెరవేర్చినావు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యోగ్యుడను కాకున్న హెచ్చించినావు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Hrudayaashalanni Neraverchinaavu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Yogyudanu Kaakunna Hechchinchinaavu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2026-02-25T09:27:31Z</dcterms:created>
  <dcterms:modified xsi:type="dcterms:W3CDTF">2026-02-25T09:27:31Z</dcterms:modified>
</cp:coreProperties>
</file>