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శుభవార్త వింటిమి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Shubhavaartha Vintimi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శుభవార్త వింటిమి ద్వీపవాసు లందజు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రక్షించును వినునట్లు చాటుండి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Shubhavaartha Vintimi Dveepavaasu Landaju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Rakshinchunu Vinunatlu Chaatundi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ఎల్లవారు విననీ దివ్యవర్తమానము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రక్షించును యేసు రక్షించును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Ellavaaru Vinanee Divyavarthamaanamu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Rakshinchunu Yesu Rakshinchunu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మాట వింటిరా 3. ఇహ బాధనుండియు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పర్వతంబుల్‌ దాటుచు యేసు రక్షించును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Maata Vintiraa 3. Iha Baadhanundiyu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Parvathambul Daatuchu Yesu Rakshinchunu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వార్త ప్రకటింపుడి పరభాగ్యమిచ్చును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రక్షించును. యేసు రక్షించును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Vaartha Prakatimpudi Parabhaagyamichchunu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Rakshinchunu. Yesu Rakshinchunu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స్వరమెత్తి పాడుడీ దీనుజను లెల్లరు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రక్షించును భూనివాసులందజు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Svarameththi Paadudee Deenujanu Lellaru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Rakshinchunu Bhoonivaasulandaju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రక్షించును యేసు రక్షించును.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Rakshinchunu Yesu Rakshinchunu.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2026-08-11T18:52:33Z</dcterms:created>
  <dcterms:modified xsi:type="dcterms:W3CDTF">2026-08-11T18:52:33Z</dcterms:modified>
</cp:coreProperties>
</file>