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కలుగుంగాక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Kalugunggaaka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కలుగుంగాక - దేవా - కలుగుంగాక - కలుగుంగాక మా - కిలలో నిప్పుడు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Kalugunggaaka - Devaa - Kalugunggaaka - Kalugunggaaka Maa - Kilalo Nippudu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విలువ లేని దయ - గల నీ దీవెన ||కలుగు||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Viluva Leni Daya - Gala Nee Deevena ||Kalugu||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తనయుని కరుణయుం - దండ్రి దేవు దయ - తనరు నాత్మ కృప తప్పక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మాకుం ||గలుగు||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Thanayuni Karunayun - Dandri Devu Daya - Thanaru Naathma Krupa Thappaka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Maakun ||Galugu||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మనమున భక్తులు- మరువక యైక్యము -ఘనముగం బెంపంగ - ఘన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సహాయము ||కలుగు||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Manamuna Bhakthulu- Maruvaka Yaikyamu -Ghanamugan Bempangga - Ghana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Sahaayamu ||Kalugu||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ఇట్టి యెక్యమును -యేసునితో మరి - గట్టిగ బెంచిన - ఘన సౌఖ్యంబు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||కలుగు||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Itti Yekyamunu -Yesunitho Mari - Gattiga Benchina - Ghana Saukhyambu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||Kalugu||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2026-08-11T18:40:24Z</dcterms:created>
  <dcterms:modified xsi:type="dcterms:W3CDTF">2026-08-11T18:40:24Z</dcterms:modified>
</cp:coreProperties>
</file>