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గొప్ప దేవ నాకు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Goppa Deva Naaku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మింది రాజ్యమందుం జేర్చుము - కరుణాసముద్ర - బీద వాడ నన్నుం గరుణచే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సోదరులను గూడికొనుచు - మోద మొప్పంగ నీదు సేవం బాదుకొనుచు నుందును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Mindi Raajyamandun Jerchumu - Karunaasamudra - Beeda Vaada Nannun Garunache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Sodarulanu Goodikonuchu - Moda Moppangga Needu Sevan Baadukonuchu Nundunu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పాదపద్మములనుబట్టి ||గొప్ప||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Paadapadmamulanubatti ||Goppa||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గొప్ప దేవ నాకు తండ్రివి - యాకాశమందు - గొప్ప దేవ నాకుం దండ్రివి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తప్పకుండ వత్తు నీ - దరికి యేసు నామమందు - గొప్ప కరుణ చేత నన్నిప్పుడు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Goppa Deva Naaku Thandrivi - Yaakaashamandu - Goppa Deva Naakun Dandrivi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Thappakunda Vaththu Nee - Dariki Yesu Naamamandu - Goppa Karuna Chetha Nannippudu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తగం జేర్చుకొనుము ||గొప్ప||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Thagan Jerchukonumu ||Goppa||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నీవు మిగుల గొప్ప వాండవు - నా సృష్టి కర్త - యీవు లెపుడు నిచ్చు వాండవు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భావమందు నినుం దలంచి - పావనాత్మ నాకు నిచ్చి - జీవమార్గమందు నిలిపి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Neevu Migula Goppa Vaandavu - Naa Srushti Kartha - Yeevu Lepudu Nichchu Vaandavu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Bhaavamandu Ninun Dalanchi - Paavanaathma Naaku Nichchi - Jeevamaargamandu Nilipi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కావు మనుచు వేండుకొందు ||గొప్ప||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Kaavu Manuchu Vendukondu ||Goppa||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చిన్నవాని నంగి ప్రార్థన - నీ లోకమందు - మున్ను దయను నిన్న వాండవు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సన్నుతుండగు యేసు నీదు - సన్నిధి నున్నాండు గాన - నన్నుం గనికరించు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Chinnavaani Nanggi Praarthana - Nee Lokamandu - Munnu Dayanu Ninna Vaandavu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Sannuthundagu Yesu Needu - Sannidhi Nunnaandu Gaana - Nannun Ganikarinchu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మనుచు - నిన్ను నమ్మి వత్తు నిపుడు ||గొప్ప||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Manuchu - Ninnu Nammi Vaththu Nipudu ||Goppa||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విలువ గల్లు నీదు నాజ్ఞలు - నా హృదయమందు - బలు విధములం దలంచు చుందును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బలుకులందుంబనులయందు - బలముం జూపి నిన్నుం గొలిచి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Viluva Gallu Needu Naajnyalu - Naa Hrudayamandu - Balu Vidhamulan Dalanchu Chundunu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Balukulandumbanulayandu - Balamun Joopi Ninnun Golichi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యిలను నిన్నుం బ్రీతిపరుతు - నలయక నీ కరుణ మోయి ||గొప్ప||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Yilanu Ninnun Breethiparuthu - Nalayaka Nee Karuna Moyi ||Goppa||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2026-08-11T18:40:42Z</dcterms:created>
  <dcterms:modified xsi:type="dcterms:W3CDTF">2026-08-11T18:40:42Z</dcterms:modified>
</cp:coreProperties>
</file>