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అడగక మునుపే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Adagaka Munupe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అడగక మునుపే నా అక్కరలన్నియు ఎరిగిన 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 వాటికంటే అత్యధికముగా చేయుచున్నావు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Adagaka Munupe Naa Akkaralanniyu Erigina 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 Vaatikante Athyadhikamugaa Cheyuchunnaavu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కృప పొందుటకు నాలో ఏమున్నదని?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నాకుసహాయము చేయుటకై - నీ దక్షిణ హస్తము చాపితివే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Krupa Pondutaku Naalo Emunnadani?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సాక్షిగా నేనుండుటకై - ఉపకారములెన్నో చేసితివే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- ఉపకారములెన్నో చేసితివే ||అడగక||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దీర్గాయువునిచ్చుటకే - నీ హితోపదేశము పంపితివే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నిత్యజీవము నేపొందుటకు - పునరుత్ధానము నొందితివే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హలైలూయ - పునరుత్ధానము నొందితివే ||అడగక||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ఐశ్వర్యమునిచ్చుటకే - నీ మహిమైశ్వర్యము విడిచితివే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మహిమలో నీతో నేనుండుటకే - మహిమాత్మతో నన్ను నింపితివే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హలైలూయ - మహిమాత్మతో నన్ను నింపితివే ||అడగక||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2026-08-11T18:37:06Z</dcterms:created>
  <dcterms:modified xsi:type="dcterms:W3CDTF">2026-08-11T18:37:06Z</dcterms:modified>
</cp:coreProperties>
</file>