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తీయని స్వరాలతో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Theeyani Swaraalatho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 చేరే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కలిగె అనుగ్రహము – తనువు పరవశము         ||తీయని||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 Chere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Kalige Anugrahamu – Thanuvu Paravashamu      ||Theeyani||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తీయని స్వరాలతో నా మనసే నిండెను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వరాలతో నా బ్రతుకే మారెను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Theeyani Swaraalatho Naa Manase Nindenu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Varaalatho Naa Brathuke Maarenu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భావమధురిమ ఉప్పొంగెను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రాగసుధలతో భాసిల్లెను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 Madhurima Uppongenu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Raaga Sudhalatho Bhaasillenu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నిను స్తుతించి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ఘనపరచెద వైభవముగా         ||తీయని||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Paravasinchi Ninu Sthuthinchi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Ghanaparacheda Vaibhavamugaa      ||Theeyani||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ఏదేమైనా ఏనాడైనా నీ దారిలో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ఆప్తుడైన నిన్నాశ్రయించాను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Edemainaa Enaadainaa Nee Daarilo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Aapthudaina Ninnaashrayinchaanu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సజీవుడా నీవే లేని నేనే వ్యర్ధము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ఏదేమైనా ఏనాడైనా నీ దారిలోనేను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Sajeevudaa Neeve Leni Nene Vyardhamu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Edemainaa Enaadainaa Nee Daarilo Nenu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రాజ్యము చేసే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దొరికె కనికరము – తనువు పరవశము         ||తీయని||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Raajyamu Chese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Dorike Kanikaramu – Thanuvu Paravashamu      ||Theeyani||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యోగ్యుడైన నీ సొంతమే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నిన్నేనమ్మి జీవించేను నీలో ఫలించేను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Yogyudaina Nee Sonthame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Nammi Jeevinchenu Neelo Phalinchenu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సహాయుడా నీలోనేగా నా సాఫల్యము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యోగ్యుడైన నీ సొంతమే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Sahaayudaa Neelonegaa Naa Saaphalyamu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Yogyudaina Nee Sonthame Nenu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2026-02-25T09:15:34Z</dcterms:created>
  <dcterms:modified xsi:type="dcterms:W3CDTF">2026-02-25T09:15:34Z</dcterms:modified>
</cp:coreProperties>
</file>