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వినతి వినతి వినతి త్రియేకునికి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Vinathi Vinathi Vinathi Thriyekuniki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 పాట నార్భాటముతో - నెల్లరకు చాటుము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త్వరగా రాజువచ్చును భువికి - దుష్టుల నణచుటకై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 Paata Naarbhaatamutho - Nellaraku Chaatumu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Thvaragaa Raajuvachchunu Bhuviki - Dushtula Nanachutakai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వినతి వినతి వినతి త్రియేకునికి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Vinathi Vinathi Vinathi Thriyekuniki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మనసునందు సద్గతి నిడును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Manasunandu Sadgathi Nidunu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కోపదినమును తప్పించుకొనుటకు - ఏ పని చేసితివి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బాధలు నిన్ను చేరక యుండును - నాథుని కనుగొనిన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Kopadinamunu Thappinchukonutaku - E Pani Chesithivi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Baadhalu Ninnu Cheraka Yundunu - Naathuni Kanugonina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ఇచ్ఛల నెల్లను ఇలలో విడచి - నెచ్చెలు డేసును నమ్ము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మేదినిసకలము మాయమైపోవును - సదయుడేను నిలచున్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Ichchhala Nellanu Ilalo Vidachi - Nechchelu Desunu Nammu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Medinisakalamu Maayamaipovunu - Sadayudenu Nilachun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కాయమస్థిరము కాలము నిల్వదు - మాయక్షితి మాయమగున్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దాసుడాకాలము వ్యర్థము చేయక - యేసునంగీకరింపుము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Kaayamasthiramu Kaalamu Nilvadu - Maayakshithi Maayamagun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Daasudaakaalamu Vyarthamu Cheyaka - Yesunanggeekarimpumu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రక్షకుడేసును సిలువలో గనుము - రక్షింప బడియెదవు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జీవము సత్యము మార్గము చూతువు - దైవసుతునియందు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Rakshakudesunu Siluvalo Ganumu - Rakshimpa Badiyedavu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Jeevamu Sathyamu Maargamu Choothuvu - Daivasuthuniyandu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రక్షకు డాశ్రయదుర్గము వైద్యుడు - రక్షణ శృంగము కోట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మింటను దేవుడు బండయు కేడెము - జుంటితేనెయు నాయనే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Rakshaku Daashrayadurgamu Vaidyudu - Rakshana Shrunggamu Kota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Mintanu Devudu Bandayu Kedemu - Juntitheneyu Naayane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మంచికాపరి నిరతము కాచు - నంచితముగ నడుపున్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జయము నిచ్చున్ త్రోసివేయక - ప్రియముతో పరుగిడరా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Manchikaapari Nirathamu Kaachu - Nanchithamuga Nadupun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Jayamu Nichchun Throsiveyaka - Priyamutho Parugidaraa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2026-08-11T18:43:55Z</dcterms:created>
  <dcterms:modified xsi:type="dcterms:W3CDTF">2026-08-11T18:43:55Z</dcterms:modified>
</cp:coreProperties>
</file>