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notesMasterIdLst>
    <p:notesMasterId r:id="rId2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notesMaster" Target="notesMasters/notesMaster1.xml"/><Relationship Id="rId30" Type="http://schemas.openxmlformats.org/officeDocument/2006/relationships/presProps" Target="presProps.xml"/><Relationship Id="rId31" Type="http://schemas.openxmlformats.org/officeDocument/2006/relationships/viewProps" Target="viewProps.xml"/><Relationship Id="rId32" Type="http://schemas.openxmlformats.org/officeDocument/2006/relationships/theme" Target="theme/theme1.xml"/><Relationship Id="rId3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 the True and Better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Amen! Amen!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beginning to end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 the story, His the glory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Alleluia! Amen!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Christ, the true and better Moses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Called to lead a people home.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Standing bold to earthly powers,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God's great glory to be known.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His arms stretched wide to heaven,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 the waters part in two,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 the veil is torn forever,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Cleansed with blood we pass now through!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Amen! Amen!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beginning to end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 the story, His the glory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Alleluia! Amen!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Christ, the true and better David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Lowly shepherd, mighty king.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the champion in the battle,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Where, o death, is now thy sting?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Christ, the true and better Adam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Son of God and Son of man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our place He bled and conquered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Crown Him Lord of majesty!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shall be the throne forever,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shall e'er His people be.</a:t>
            </a:r>
            <a:endParaRPr lang="en-US" sz="4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Amen! Amen!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beginning to end</a:t>
            </a:r>
            <a:endParaRPr lang="en-US" sz="4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 the story, His the glory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Alleluia! Amen!</a:t>
            </a:r>
            <a:endParaRPr lang="en-US" sz="4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Amen! Amen!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beginning to end</a:t>
            </a:r>
            <a:endParaRPr lang="en-US" sz="4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 the story, His the glory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Alleluia! Amen!</a:t>
            </a:r>
            <a:endParaRPr lang="en-US" sz="4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 the story, His the glory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Alleluia! Amen!</a:t>
            </a:r>
            <a:endParaRPr lang="en-US" sz="40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ASCAP Publisher Number: 160234 / ASCAP Writer Number: 1721724 (Matt Papa)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Who, when tempted in the garden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Never yielded, never sinned.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He, who makes the many righteous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Brings us back to life again!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Dying, He reversed the curse, then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Rising, crushed the serpent's head!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Christ, the true and better Isaac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Humble son of sacrifice.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would climb the fearful mountain,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to offer up His life.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Laid with faith upon the altar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Father's joy and only Son.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salvation was provided,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Oh, what full and boundless love!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27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2026-08-24T07:36:19Z</dcterms:created>
  <dcterms:modified xsi:type="dcterms:W3CDTF">2026-08-24T07:36:19Z</dcterms:modified>
</cp:coreProperties>
</file>