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స్తుతియూ, ప్రశంసయూ, మహిమయూ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Sthuthiyoo, Prashansayoo, Mahimayoo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స్తుతియూ, ప్రశంసయూ, మహిమయూ - నా ముక్తి దాతకే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Sthuthiyoo, Prashansayoo, Mahimayoo - Naa Mukthi Daathake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ఆత్మసత్యముతో - ఆరాధించెదన్ - హృదయపూర్వక - కృతజ్ఞతలన్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సదా సర్వదా చెల్లింతున్ - (2) స్తుతియూ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Aathmasathyamutho - Aaraadhinchedan - Hrudayapoorvaka - Kruthagnathalan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Sadaa Sarvadaa Chellinthun - (2) Sthuthiyoo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కొనియాడెదన్ నీదు కల్వరి ప్రేమను - వర్ణించలేను నీ అపార ప్రేమను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ఘోరవేదన - సంకట శ్రమలన్ - శపిత సిల్వపై క్రీస్తు సహించెను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Koniyaadedan Needu Kalvari Premanu - Varninchalenu Nee Apaara Premanu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Ghoravedana - Sangkata Shramalan - Shapitha Silvapai Kreesthu Sahinchenu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తండ్రి చిత్తము నూ నెరవేర్చెను -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Thandri Chiththamu Noo Neraverchenu -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కీర్తించెదా నీదు అపారకరుణకై - పరమ పుత్రుండు వేదన నోర్చెను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అవమాన నిందలు - మోముపై ఉమ్మియూ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Keerthinchedaa Needu Apaarakarunakai - Parama Puthrundu Vedana Norchenu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Avamaana Nindalu - Momupai Ummiyoo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ప్రేమతో అన్నియూ సహించె మౌనమున్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అమూల్య ప్రాణమిచ్చె మానవాళికే (మనకొరకే)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Prematho Anniyoo Sahinche Maunamun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Amoolya Praanamichche Maanavaalike (Manakorake)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కృతజ్ఞత చెల్లించెద నీ బలిదానమునకై - అంతులేని నీ గొప్ప ప్రేమకై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అనంత జీవము మహిమ నిరీక్షణ - నా జీవితమునకే ఆధారమాయె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Kruthagnatha Chellincheda Nee Balidaanamunakai - Anthuleni Nee Goppa Premakai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Anantha Jeevamu Mahima Nireekshana - Naa Jeevithamunake Aadhaaramaaye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క్రీస్తుకే పాడెదన్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Kreesthuke Paadedan Hallelooya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2026-08-11T18:48:48Z</dcterms:created>
  <dcterms:modified xsi:type="dcterms:W3CDTF">2026-08-11T18:48:48Z</dcterms:modified>
</cp:coreProperties>
</file>