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పసి బాలుడై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Pasi Baaludai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పసి బాలుడై ప్రేమా రూపుడై – ఇమ్మానుయేలు దైవమై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తేజమై సత్య రూపమై – బలమైన నా దుర్గమా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Pasi Baaludai Premaa Roopudai – Immaanuyelu Daivamai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Thejamai Sathya Roopamai – Balamaina Naa Durgamaa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దీనుడవై పరమును విడిచి – నా కొరకు దిగి వచ్చావు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రక్షణ కొరకై నీవు – నర రూపము ధరించినావు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Deenudavai Paramunu Vidichi – Naa Koraku Digi Vachchaavu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Rakshana Korakai Neevu – Nara Roopamu Dharinchinaavu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రండి నేడు బెత్లహేము పురముకు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రండి ఆ యేసు రాజునొద్దకు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Randi Nedu Bethlehemu Puramuku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Randi Aa Yesu Raajunoddaku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రండి పరిశుద్ధాత్ముని యొద్దకు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రండి నేడు ఉత్సహించి పాడుటకు         ||పసి బాలుడై||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Randi Parishudhdhaathmuni Yoddaku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Randi Nedu Uthsahinchi Paadutaku        ||Pasi Baaludai||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రాజు పుట్టేనని హల్లేలూయా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గంతులు వేసి పాడుదమా హల్లేలూయా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Raaju Puttenani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Ganthulu Vesu Paadudamaa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 రక్షకుడు అని హల్లేలూయా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ఆరాధించెదము హల్లేలూయా         ||రండి||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 Rakshakudu Ani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Aaraadhinchedamu Hallelooyaa        ||Randi||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ఆశ్చర్యకరుడని యేసు హల్లేలూయా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పరిశుద్ధుడు అని పాడుదమా హల్లేలూయా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Aascharyakarudani Yesu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Parishuddhudu Ani Paadudamaa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రాజులకు రాజు హల్లేలూయా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ఘనపరచి కీర్తింతున్ హల్లేలూయా         ||రండి||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Raajulaku Raaju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Ghanaparachi Keerthinthun Hallelooyaa        ||Randi||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2026-02-25T09:09:16Z</dcterms:created>
  <dcterms:modified xsi:type="dcterms:W3CDTF">2026-02-25T09:09:16Z</dcterms:modified>
</cp:coreProperties>
</file>