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 స్నేహితుడా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 Snehithudaa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చెలిమి కోరి – నీ కలిమి వీడి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చెంత చేరావు శ్రీమంతుడా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Chelimi Kori – Nee Kalimi Veedi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Chentha Cheraavu Sreemanthudaa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రక్షణ కొరకై – ఆ శిక్షను పొంది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బలియాగమైన నిజ స్నేహితుడా       ||నా చెలిమి||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Rakshana Korakai – Aa Shikshanu Pondi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Baliyaagamaina Nija Snehithudaa       ||Naa Chelimi||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ద్రోహినై దూరమైతిని – పాపినై పరుగులెడితిని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గమ్యమే ఎరుగనైతిని – మరణమే శరణమాయెను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Drohinai Dooramaithini – Paapinai Paruguledithini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Gamyame Eruganaithini – Maraname Sharanamaayenu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ప్రేమించితివి – నా స్థానమందు నిలిచితివి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కృపతో నన్ రక్షించితివి – నా దోషశిక్ష భరించితివి       ||నా చెలిమి||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Preminchithivi – Naa Sthaanamandu Nilichithivi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Krupatho Nan Rakshinchithivi – Naa Dosha Shiksha Bharinchithivi       ||Naa Chelimi||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నిందలు అవమానములు – హేళనలు చీత్కారములు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కఠిన దెబ్బలు ముళ్లపోటులు – సిలువ భారం కాయమంతా గాయం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Nindalu Avamaanamulu – Helanalu Cheethkaaramulu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Katina Debbalu Mulla Potulu – Siluva Bhaaram Kaayamanthaa Gaayam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హృదినే బాధించినా – భరియించావు వేదన మౌనముగా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తనువే తల్లడిల్లినా – తృప్తినొందావు నను తలచుకొని       ||నా చెలిమి||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Hrudine Baadhinchinaa – Bhariyinchaavu Vedana Mounamugaa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Thanuve Thalladillinaa – Thrupthinondaavu Nanu Thalachukoni       ||Naa Chelimi||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రీతి నిన్ను – కీర్తించగలను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నీతి నీవే ఓ యేసుదేవా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Reethi Ninnu – Keerthinchagalanu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Neethi Neeve O Yesudevaa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సాక్షిగ నిలిచి – నీ ప్రేమను చాటి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ఘనపరతును నిన్నే ప్రియ స్నేహితుడా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Saakshiga Nilichi – Nee Premanu Chaati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Ghanaparathunu Ninne Priya Snehithudaa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2026-02-25T09:14:47Z</dcterms:created>
  <dcterms:modified xsi:type="dcterms:W3CDTF">2026-02-25T09:14:47Z</dcterms:modified>
</cp:coreProperties>
</file>