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గుణవతి అయిన భార్య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Gunavathi Aina Bhaarya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గుణవతి అయిన భార్య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దొరుకుట అరుదురా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Gunavathi Aina Bhaarya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Dorukuta Aruduraa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 మంచి ముత్యము కన్న విలువైందిరా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 Manchi Muthyamu Kanna Viluvaindiraa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 తోడురా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వెన్నెల బాటరా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 Thoduraa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Vennela Baataraa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వెన్నెల బాటరా (4)       ||గుణవతి||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Vennela Baataraa (4)          ||Gunavathi||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అలసినపుడు తల్లిలా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 చెల్లిలా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Alasinapudu Thallilaa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 Chellilaa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దుఃఖములలో భార్యగా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భర్త కన్నుల మేడరా        ||జీవితాంతము||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Dukhamulalo Bhaaryagaa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Bhartha Kannula Medaraa          ||Jeevithaanthamu||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మరచిపోనిది మాసిపోనిది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పెండ్లనే బంధము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Marachiponidi Maasiponidi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Pendlane Bandhamu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మరచిపోకుమా జీవితమున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పెండ్లి నాటి ప్రమాణము           ||జీవితాంతము||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Marachipokumaa Jeevithamuna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Pendli Naati Pramaanamu        ||Jeevithaanthamu||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2026-02-25T09:28:59Z</dcterms:created>
  <dcterms:modified xsi:type="dcterms:W3CDTF">2026-02-25T09:28:59Z</dcterms:modified>
</cp:coreProperties>
</file>