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సర్వము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Sarvamu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కీర్తివి నీవే నా అతిశయం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మేలులు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Keerthivi Neeve Naa Athishayam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Melulu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సేవయే చేయుటయే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హృదయములున్న వాంఛయేగా (2)         ||తేనె||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Sevaye Cheyutaye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Hrudayamulunna Vanchayegaa (2)             ||Thene||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సర్వము నీవే నాకున్నావు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సర్వము అన్నిటిలో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Sarvamu Neeve Naakunnaavu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Sarvamu Annitilo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జీవం నా కొరకు ఇచ్చినందున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సర్వము అన్నిటిలో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Jeevam Naa Koraku Ichchinanduna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Sarvamu Annitilo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తేనె కంటే మధురము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యేసయ్యే నాకు మాధుర్యము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Thene Kante Madhuramu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Yesayye Naaku Maadhuryamu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 చూచి ఎరిగితిని కృపా బాహుళ్యమును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యేసయ్యే నాకు మాధుర్యము            ||తేనె||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Ruchi Choochi Erigithini Krupaa Baahulyamunu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Yesayye Naaku Maadhuryamu             ||Thene||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రక్షణ నీవే నిరీక్షణ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కదా నా ఆధారము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Rakshana Neeve Nireekshana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Kadaa Naa Aadhaaramu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పాదములకు మ్రొక్కెదను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నామం పాడి స్తుతించెదను (2)         ||తేనె||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Paadamulaku Mrokkedanu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 Paadi Sthuthinchedanu (2)             ||Thene||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పరిహార నీవే పరమౌషధం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శక్తివి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Parihaari Neeve Paramoushadham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Shakthivi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సిలువపై బాలి అయితివే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బాగుపడితిని గాయములచే (2)         ||తేనె||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Siluvapai Bali Aithive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Baagupadithini Gaayamulache (2)             ||Thene||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2026-02-25T09:16:12Z</dcterms:created>
  <dcterms:modified xsi:type="dcterms:W3CDTF">2026-02-25T09:16:12Z</dcterms:modified>
</cp:coreProperties>
</file>