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notesMasterIdLst>
    <p:notesMasterId r:id="rId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చిన్ని చిన్ని ఓపాప చిన్నారి ఓ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Chinni Chinni Opaapa Chinnaari O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చిన్ని చిన్ని ఓపాప చిన్నారి ఓ బాబు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 మంచివాడు – ఈ వార్త నీకు తెలుసా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Chinni Chinni Opaapa Chinnaari O Baabu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 Manchivaadu – Ee Vaartha Neeku Thelusaa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పాపం కొరకు నా పాపం కొరకు – ప్రేమించి యేసు రక్తం కార్చెను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Paapan Koraku Naa Paapan Koraku – Premanchi Yesu Raktham Kaarchenu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మరణము నొంది మరి తిరిగి లేచె – పరమున కేగే నిన్ను నన్ను పరమున చేర్చ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Maranamu Nondi Mari Thirigi Leche – Paramuna Kege Ninnu Nannu Paramuna Chercha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Slide 1</vt:lpstr>
      <vt:lpstr>Slide 2</vt:lpstr>
      <vt:lpstr>Slide 3</vt:lpstr>
      <vt:lpstr>Slide 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2026-08-24T10:17:44Z</dcterms:created>
  <dcterms:modified xsi:type="dcterms:W3CDTF">2026-08-24T10:17:44Z</dcterms:modified>
</cp:coreProperties>
</file>