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నుండి భువికి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Nundi Bhuviki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కూడా అర్పించెదం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నామము ఘనపరచెదం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Koodaa Koniyaadedam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Naamamu Ghanaparachedam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కుడా సాష్టాంగపడుచు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పరవశించుచు పాడెదము       ||ఆశ్చర్యకరుడు||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Koodaa Hosannayanuchu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Karamuletthi Paadedamu       ||Aascharyakarudu||  ||Graamamanthaa||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శాపము బాపగను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 శోధన తీర్చగను (2)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జన్మించెనని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ఇహమున పరమున కొనియాడెదం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కూడా కొనియాడెదం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నామం ఘనపరచెదం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కూడా హోసన్నయనుచు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కరములెత్తి పాడెదము       ||ఆశ్చర్యకరుడు||     ||గ్రామమంతా||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దివి నుండి భువికి రారాజుగా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బేత్లెహేము పురముకు ఏతెంచెను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 Nundi Bhuviki Raaraajugaa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Puramuku Ethenchenu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గ్రామమంతా చిరునవ్వు లొలికె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పట్టణమంతా పండుగ చేసె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Graamamanthaa Chirunavvulolike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Pattanamanthaa Panduga Chese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సర్వలోకము సంబరమాయె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Lokamu Sambaramaaye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ఆలోచనకర్త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Gollalu Gnaanulu Paravashulai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 Saambraani Bolamunu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దేవుడు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Saashtaangapadi Thama Hrudayamulan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Prabhuvuku Kaanukalarpinchiri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సమాధానకర్త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Koodaa Aarpinchedam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Naamamu Gahanaparichedam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గొల్లలు జ్ఞానులు పరవశులై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బంగారం సాంబ్రాణి బోళమును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Shaapamu Baapaganu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 Shodhana Theerchaganu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సాష్టాంగపడి తమ హృదయములన్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ప్రభువుకు కానుకలర్పించిరి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Janminchenani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Ihamuna Paramuna Koniyaadedamu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2026-02-25T09:20:39Z</dcterms:created>
  <dcterms:modified xsi:type="dcterms:W3CDTF">2026-02-25T09:20:39Z</dcterms:modified>
</cp:coreProperties>
</file>