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తరతరముల నుండి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Tharatharamula Nundi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ప్రభువా తరతరముల నుండి - మాకు నివాసస్థలము నీవే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యుగ యుగములకు నీవే మా - దేవుడవు, దేవుడవు, దేవుడవు, దేవుడవు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Prabhuvaa Tharatharamula Nundi - Maaku Nivaasasthalamu Neeve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Yuga Yugamulaku Neeve Maa - Devudavu, Devudavu, Devudavu, Devudavu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పర్వతములు పుట్టకమునుపు - భూమిని లోకమును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పుట్టింపక మునుపే నీవు - వున్నావు, వున్నావు, వున్నావు, వున్నావు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Parvathamulu Puttakamunupu - Bhoomini Lokamunu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Puttimpaka Munupe Neevu - Vunnaavu, Vunnaavu, Vunnaavu, Vunnaavu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నరపుత్రుల మంటికి మార్చి - తిరిగి రండని సెలవిచ్చెదవు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వేయి సంవత్సరములు నీకు - జామువలె, జామువలె, జామువలె, జామువలె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Naraputhrula Mantiki Maarchi - Thirigi Randani Selavichchedavu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Veyi Sanvathsaramulu Neeku - Jaamuvale, Jaamuvale, Jaamuvale, Jaamuvale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నీదు దుష్టికి వేయి ఏండ్లు - గతించిన నిన్నటి వలె నున్నవి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రాత్రి యందొక జాముకు సమముగ - నున్నవి, వున్నవి, వున్నవి, వున్నవి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Needu Dushtiki Veyi Endlu - Gathinchina Ninnati Vale Nunnavi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Raathri Yandoka Jaamuku Samamuga - Nunnavi, Vunnavi, Vunnavi, Vunnavi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నీవు వారిని పారగొట్టగ - వరద చేతనైన రీతి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గడ్డివలె చిగిరించి వాడి - పోయెదరు, పోయెదరు, పోయెదరు, పోయెదరు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Neevu Vaarini Paaragottaga - Varada Chethanaina Reethi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Gaddivale Chigirinchi Vaadi - Poyedaru, Poyedaru, Poyedaru, Poyedaru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ప్రొద్దుట మొలిచి చిగిరించును - సాయంతరమున కోయబడును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వాడబారును నీ కోపముచే - క్షీణించున్, క్షీణించున్, క్షీణించున్, క్షీణించున్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Prodduta Molichi Chigirinchunu - Saayantharamuna Koyabadunu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Vaadabaarunu Nee Kopamuche - Ksheeninchun, Ksheeninchun, Ksheeninchun, Ksheeninchun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నీదు కోపము వలన మేము - క్షీణించు చున్నాము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యుగ్రతను బట్టి దిగులు - పొందెదము, పొందెదము, పొందెదము, పొందెదము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Needu Kopamu Valana Memu - Ksheeninchu Chunnaamu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Yugrathanu Batti Digulu - Pondedamu, Pondedamu, Pondedamu, Pondedamu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2026-08-11T18:47:37Z</dcterms:created>
  <dcterms:modified xsi:type="dcterms:W3CDTF">2026-08-11T18:47:37Z</dcterms:modified>
</cp:coreProperties>
</file>