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పట్టణంబదిగో  మన పౌరత్వంబదిగో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Pattanambadigo  Mana Paurathvambadigo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తేజోమయునితో - మరి తేజోవాసులతో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తేజరిల్లుదుము - తేజో రాజ్యమునందు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Thejomayunitho - Mari Thejovaasulatho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Thejarilludumu - Thejo Raajyamunandu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సజీవ జనకుని - సజీవ జనులమని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Sajeeva Janakuni - Sajeeva Janulamani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చేరుదు మాపురము - పరమ పరదైసునకు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కరువు మరణములు - కానము ఎన్నడును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Cherudu Maapuramu - Parama Paradaisunaku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Karuvu Maranamulu - Kaanamu Ennadunu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మహిమలో నిత్యంబు - ప్రభు యేసుతో నుందుము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Mahimalo Nithyambu - Prabhu Yesutho Nundumu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పట్టణంబదిగో - మన పౌరత్వంబదిగో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Pattanambadigo - Mana Paurathvambadigo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కానాను పురమదిగో - మన యేసుకు జేయునమో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Kaanaanu Puramadigo - Mana Yesuku Jeyunamo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ఆర్భాటంబులతో - విజయోత్సవంబులతో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ఏతెంచిన ప్రభు జేరి - పాత భక్తుల జేరి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Aarbhaatambulatho - Vijayothsavambulatho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Ethenchina Prabhu Jeri - Paatha Bhakthula Jeri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మధ్యాకాశంబుననూ - హల్లెలూయా పాడెదము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Madhyaakaashambunanoo - Hallelooyaa Paadedamu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జీవ జలనది - పారు నాసనమునుండి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ఆవల నీవలనూ - జీవ వృక్షంబుండు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Jeeva Jalanadi - Paaru Naasanamunundi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Aavala Neevalanoo - Jeeva Vrukshambundu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నెల నెల కాయును - పండ్రెండు కాపులను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Nela Nela Kaayunu - Pandrendu Kaapulanu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నూతన భువియందు - నూతన యెరూషలేముండు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నూతన వెలుగుననూ - నూతన ప్రజలౌదుము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Noothana Bhuviyandu - Noothana Yerooshalemundu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Noothana Velugunanoo - Noothana Prajalaudumu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నూతనాలయము - గొఱ్ఱెపిల్లయే తాను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Noothanaalayamu - Gorrepillaye Thaanu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2026-08-11T18:51:32Z</dcterms:created>
  <dcterms:modified xsi:type="dcterms:W3CDTF">2026-08-11T18:51:32Z</dcterms:modified>
</cp:coreProperties>
</file>