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మానవులారా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Maanavulaaraa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భావమందున దెలియుడి - మరలు నిత్య - జీవమార్గము గనుడీ = పావ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నుండగు క్రీస్తు మిమ్మును - పావనులుగా జేసి నూతన - జీవము నొసంగి పర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Bhaavamanduna Deliyudi - Maralu Nithya - Jeevamaargamu Ganudee = Paava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Nundagu Kreesthu Mimmunu - Paavanulugaa Jesi Noothana - Jeevamu Nosanggi Para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 - జేర్చు మిమ్మును నిశ్చయముగా ॥రండి॥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Muna - Jerchu Mimmunu Nishchayamugaa ॥Randi॥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మానవులారా - రక్షకునిన - మృండి వేగము ప్రియులారా =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బ్రోచుటకు పర - మండలంబును విడిచి యీ భువి -మండలంబున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Maanavulaaraa - Rakshakunina - Mrundi Vegamu Priyulaaraa =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Brochutaku Para - Mandalambunu Vidichi Yee Bhuvi -Mandalambuna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కరుగుదెంచిన- మహాత్మున్‌ గనుగొని సుఖింపను ॥రండి॥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Karugudenchina- Mahaathmun Ganugoni Sukhimpanu ॥Randi॥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ఇలలో మానవులందరు - పలువిధ పాపా - శలలో మునిగి యుండిరి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తులువయగు సాతాను చెడ్డ - వలను జిక్కినవారలన్‌ దన - బలముతో విడి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Ilalo Maanavulandaru - Paluvidha Paapaa - Shalalo Munigi Yundiri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Thuluvayagu Saathaanu Chedda - Valanu Jikkinavaaralan Dana - Balamutho Vidi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పింప బ్రాణము - బలిగబెట్టిన ప్రభుని యొద్దకు ॥రండి॥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Pimpa Braanamu - Baligabettina Prabhuni Yoddaku ॥Randi॥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పరముండు నరులందరికై - మరణంబయ్యె - కరుణతోడను కొరతపై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మరలి మూడవదినమునందున - మహిమతో నా ప్రభువులేచి - తెరవజేసెను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Paramundu Narulandarikai - Maranambayye - Karunathodanu Korathapai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Marali Moodavadinamunanduna - Mahimatho Naa Prabhuvulechi - Theravajesenu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మోక్షమార్గము - శరణు జొచ్చినవారలకును ॥రండి॥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Mokshamaargamu - Sharanu Jochchinavaaralakunu ॥Randi॥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పాపభారంబు నుండి - విడుదలనొంద - ప్రాపుగోరినవారలు = ప్రాప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కుండగు క్రీస్తునాధుని - దాపుజేరి తపంబు జేసిన - పాపభారము దీసి శాంతిని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Paapabhaarambu Nundi - Vidudalanonda - Praapugorinavaaralu = Praapa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Kundagu Kreesthunaadhuni - Daapujeri Thapambu Jesina - Paapabhaaramu Deesi Shaanthini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గూర్చు - యా ప్రభు నొద్దకిపుడే ॥రండి॥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Goorchu - Yaa Prabhu Noddakipude ॥Randi॥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2026-08-11T18:43:32Z</dcterms:created>
  <dcterms:modified xsi:type="dcterms:W3CDTF">2026-08-11T18:43:32Z</dcterms:modified>
</cp:coreProperties>
</file>