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యేసు దయాళు ప్రభు నీవే సృష్టికర్తవు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Yesu Dayaalu Prabhu Neeve Srushtikarthavu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యేసు దయాళు ప్రభు - నీవే సృష్టికర్తవు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Yesu Dayaalu Prabhu - Neeve Srushtikarthavu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మా రక్షకుడవని హల్లెలూయ పాడెదం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Maa Rakshakudavani Hallelooya Paadedan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 జగాన - జన్మించితివి - పేద గృహాన - పెరిగితివి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సంకట కష్టములనుభవించి మమ్ము రక్షించితివి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 Jagaana - Janminchithivi - Peda Gruhaana - Perigithivi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Sangkata Kashtamulanubhavinchi Mammu Rakshinchithivi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ప్రియ యేసు మమ్ము రక్షించితివి (2) - మమ్ము రక్షించితివి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Priya Yesu Mammu Rakshinchithivi (2) - Mammu Rakshinchithivi (4)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జీవిత నావా - తుఫాను చేత - తల్లడిల్లగ - ఒక్క మాటతో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ఆజ్ఞాపించి తుఫాను నాపి - దరికి జేర్చితివి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Jeevitha Naavaa - Thuphaanu Chetha - Thalladillaga - Okka Maatatho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Aagnaapinchi Thuphaanu Naapi - Dariki Jerchithivi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ప్రియ యేసు దరికి జేర్చితివి - దరికి జేర్చితివి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Priya Yesu Dariki Jerchithivi - Dariki Jerchithivi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ఎన్నో విధాల - పోనట్టి నాదు - పాప రోగము - నీ వస్త్రమును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ముట్టినంతనే - అద్భుతముగ - నివారణాయెను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Enno Vidhaala - Ponatti Naadu - Paapa Rogamu - Nee Vasthramunu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Muttinanthane - Adbhuthamuga - Nivaaranaayenu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ప్రియ యేసు నివారణాయెను - నివారణాయెను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Priya Yesu Nivaaranaayenu - Nivaaranaayenu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2026-08-11T18:40:34Z</dcterms:created>
  <dcterms:modified xsi:type="dcterms:W3CDTF">2026-08-11T18:40:34Z</dcterms:modified>
</cp:coreProperties>
</file>