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అని పాడుచు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Ani Paaduchu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లాలి లాలి లాలి లాలి లో (8)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అని పాడుచు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రాజునకు స్తుతులు అర్పించెదం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కుమారునికి జయము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 స్థలములో జయము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 స్థలములో జయము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లాలి లాలి లాలి లాలి లో (8)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అర్ధరాత్రి వేళ దూతలు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ఆకాశం సమూహమై వచ్చెను (2)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గొల్లలకు తెలిపె శుభవార్తను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రక్షకుడు నేడు ఉదయించెను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లాలి లాలి లాలి లాలి లో (8)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రారాజు పుట్టెనని జ్ఞానులు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తారాను చుచుకొని వచ్చెను (2)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బంగారు సాంబ్రాణి బోళము తెచ్చెను 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 యేసు రాజునకు అర్పించెను (2)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2026-08-12T05:39:16Z</dcterms:created>
  <dcterms:modified xsi:type="dcterms:W3CDTF">2026-08-12T05:39:16Z</dcterms:modified>
</cp:coreProperties>
</file>