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కర్తవు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Karthavu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కర్తవు - అనాధునిగ విడువవు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నీతోడు నాకుండగా - ఒంటరిని కానెన్నడు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Aadarana Karthavu - Anaadhuniga Viduvavu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Neethodu Naakundagaa - Ontarini Kaanennadu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అల్పుడనైయున్న నన్ను - చేరదిసితివా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అనాది నీ ప్రేమయే - నన్నెంతో బలపరచెనే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భరితుడనై - వేచియుందును నీరాకకై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||ఆదరణ]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నీనిత్య కృపలోనే- ఆదరణ కలిగెనే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కృపాదానమే - నన్నిలలో నిలిపెనే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నిత్య కృపలోనే - నన్ను స్టిరపరచు కడవరకు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||ఆదరణ]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యేసయ్యా! యేసయ్యా 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! యేసయ్యా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2026-08-11T18:37:33Z</dcterms:created>
  <dcterms:modified xsi:type="dcterms:W3CDTF">2026-08-11T18:37:33Z</dcterms:modified>
</cp:coreProperties>
</file>