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చాటున శరనొందెదన్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Rekkala Chaatuna Sharanondedan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చాటున శరనొందెదన్ (2) - నా విశ్రమ గృహమైన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Rekkala Chaatuna Sharanondedan (2) - Naa Vishrama Gruhamaina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మొఱ్ఱ పెట్టెదను ఉత్సహించెదను (2) - మిగిలిన జీవిత కాలమంతయును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Morra Pettedanu Uthsahinchedanu (2) - Migilina Jeevitha Kaalamanthayunu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అలసితిని నే నావిధేయతతో (2) - కృంగితి నేను పాపము చేతన్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లేపితివినన్నుహత్తుకొంటివి - నీవు మోహన కాడి - నాకు విశ్రాంతి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Alasithini Ne Naavidheyathatho (2) - Krunggithi Nenu Paapamu Chethan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Lepithivinannuhaththukontivi - Neevu Mohana Kaadi - Naaku Vishraanthi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గువ్వను పోలి ఎగిరి పొదును - నెమ్మది నొందెదనని తలచితిని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లేదు లేదు విశ్రాంతేచ్చట - నీ విశ్రాంతిలో తిరిగి నే చేరితిన్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Guvvanu Poli Egiri Podunu - Nemmadi Nondedanani Thalachithini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Ledu Ledu Vishraanthechchata - Nee Vishraanthilo Thirigi Ne Cherithin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చేసితివి మాతో వాగ్దానమును - నీ విశ్రాంతిలో ప్రవేశింపచేయన్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మానెదము మా ప్రయాశమును - పొందెదము క్రీస్తులో తిరిగి నే చేరితిన్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Chesithivi Maatho Vaagdaanamunu - Nee Vishraanthilo Praveshimpacheyan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Maanedamu Maa Prayaashamunu - Pondedamu Kreesthulo Thirigi Ne Cherithin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సిలువపై శ్రమలొందితివి - కార్చితివి నీ రక్తము మాకై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లేచితివి నీవు మరణము గెల్చి - కూర్చుతివి నీ సంఘముగా మమ్ము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Siluvapai Shramalondithivi - Kaarchithivi Nee Rakthamu Maakai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Lechithivi Neevu Maranamu Gelchi - Koorchuthivi Nee Sangghamugaa Mammu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భంగపరచితి నీ విశ్రాంతిని - యోకోబుపంటి నా నడవడితో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మార్పు నొందితి బేతేలు నందు - ఇక విశ్రమించుము నాలో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Bhanggaparachithi Nee Vishraanthini - Yokobupanti Naa Nadavaditho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Maarpu Nondithi Bethelu Nandu - Ika Vishraminchumu Naalo Prabhuvaa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2026-08-11T18:47:56Z</dcterms:created>
  <dcterms:modified xsi:type="dcterms:W3CDTF">2026-08-11T18:47:56Z</dcterms:modified>
</cp:coreProperties>
</file>