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ప్రభో యేసురక్షకా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Prabho Yesurakshakaa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నీదు రాక కెదురుజూచెడి - నీ దాసులను - సదయతతో జూడుమో ప్రభో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మాదినపు ప్రార్థనలను - మాదు స్తోత్రములను మిగులం - బ్రోదిగా గైకొనుచు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Needu Raaka Kedurujoochedi - Nee Daasulanu - Sadayathatho Joodumo Prabho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Maadinapu Praarthanalanu - Maadu Sthothramulanu Migulan - Brodigaa Gaikonuchu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నేడు - (బ్రోవుమయ్య మమ్ములను ||పరమ||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Nedu - (Brovumayya Mammulanu ||Parama||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పంపుమయ్య నీదు ఆత్మను - పదిలముగ దయతో - సొంపుగ నీ శుద్దాత్మను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నింపుమయ్య నీదు కృపతో - ఇంపగు నీవరములతో - సొంపు గాను నీదు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Pampumayya Needu Aathmanu - Padilamuga Dayatho - Sompuga Nee Shuddaathmanu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Nimpumayya Needu Krupatho - Impagu Neevaramulatho - Sompu Gaanu Needu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సేవ - జేయనిలను నెల్లపుడు ||పరమ||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Seva - Jeyanilanu Nellapudu ||Parama||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ప్రభో యేసురక్షకా - ధననరుల టబ్రోచి = పరమ కారోహణంబైతివా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మరియయందు జననమొంది - వరము లిడుచు దిరిగిధరను - మరణమొంది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Prabho Yesurakshakaa - Dhananarula Tabrochi = Parama Kaarohanambaithivaa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Mariyayandu Jananamondi - Varamu Liduchu Dirigidharanu - Maranamondi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తిరిగిలేచి - పరము కేగితివా ప్రభో ||పరమ||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Thirigilechi - Paramu Kegithivaa Prabho ||Parama||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ఘోర పాపభారముతోడ - దరిగానలేకం - దిరుగుచుండినట్టి మమ్మును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కూరిమితోం దరికింబిలిచి - భారమును నీవేమోసి - ఊరకమము క్షమియించి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Ghora Paapabhaaramuthoda - Darigaanalekan - Diruguchundinatti Mammunu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Koorimithon Darikimbilichi - Bhaaramunu Neevemosi - Oorakamamu Kshamiyinchi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నేరములను బాపిన ప్రభో ||పరమ||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Neramulanu Baapina Prabho ||Parama||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. సిలువమరణమొందినం ప్రభువా - ఇలనరుల ఘోర - కలుషములను బాపిన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= విలువలేని నీదు బ్రతుకు - బలముగల నీ ప్రేమ సేవ - సలలితముగ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. Siluvamaranamondinan Prabhuvaa - Ilanarula Ghora - Kalushamulanu Baapina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 = Viluvaleni Needu Brathuku - Balamugala Nee Prema Seva - Salalithamuga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ననుకరించి - ఇలను మేము టబ్రతుకునట్లు ||పరమ||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Nanukarinchi - Ilanu Memu Tabrathukunatlu ||Parama||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 చెజను చెజిగంబట్టిన ప్రభువా - ధనరులకెల్ల - వరములను విరివి నిడితివా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పరముకేగి పరమతండ్రి - పరమున కుడిపార్వమందుం - దిరముగాం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 Chejanu Chejigambattina Prabhuvaa - Dhanarulakella - Varamulanu Virivi Nidithivaa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Paramukegi Paramathandri - Paramuna Kudipaarvamandun - Diramugaan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గూర్చుండి యుండి - తిరిగి ధరకు వచ్చెదవా || పరమ||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Goorchundi Yundi - Thirigi Dharaku Vachchedavaa || Parama||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2026-08-11T18:42:46Z</dcterms:created>
  <dcterms:modified xsi:type="dcterms:W3CDTF">2026-08-11T18:42:46Z</dcterms:modified>
</cp:coreProperties>
</file>