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మనదేవుడు మార్పులేనివాడు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ManaDevudu Maarpulenivaadu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మనదేవుడు - మార్పులేనివాడు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ManaDevudu - Maarpulenivaadu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నిరంతరము - ఒకే రీతిగా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Nirantharamu - Oke Reethigaa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పాపశాపముల బాప - మానవ రూపి ఆయెను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ప్రేమ జూపి - మనలను తానె రక్షించెను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Paapashaapamula Baapa - Maanava Roopi 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Prema Joopi - Manalanu Thaane Rakshinchenu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రెక్కలతో కప్పి - ఆశ్రయమిచ్చును ఆయనె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స్వరక్త మిచ్చి కొన్న - తన సంఘమును కాయును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Rekkalatho Kappi - Aashrayamichchunu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Svaraktha Michchi Konna - Thana Sangghamunu Kaayunu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క్రుంగిన వేళలందు - అభయమునిచ్చె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హస్తముతో నిలిపి - అంతమువరకు ఆదుకొనున్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Krunggina Velalandu - Abhayamunichche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Hasthamutho Nilipi - Anthamuvaraku Aadukonun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శాశ్వత ప్రేమ జూపి - శ్రమలలో విజయ మిచ్చును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విశ్వమంతయు మారిన - ఎన్నడుమారడు మనయేసు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Shaashvatha Prema Joopi - Shramalalo Vijaya Michchunu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Vishvamanthayu Maarina - Ennadumaaradu ManaYesu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సంఘముగా చేరి - యెహోవాకే మొర్ర పెట్టెదము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ఆపత్కాలము నందు - ఉత్తరమిచ్చును ఆయనె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Sangghamugaa Cheri - Yehovaake Morra Pettedamu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Aapathkaalamu Nandu - Uththaramichchunu Aayane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2026-08-11T18:50:42Z</dcterms:created>
  <dcterms:modified xsi:type="dcterms:W3CDTF">2026-08-11T18:50:42Z</dcterms:modified>
</cp:coreProperties>
</file>