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క్షణ భంగురం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Kshana Bhanguram 2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క్షణ భంగురం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గమ్యంబులేని వేదనల వలయం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Kshana Bhanguram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Gamyambuleni Vedhanala Valayam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 హృదయం తెరువుము ఈ క్షణం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ప్రేమను రుచి చూడు ఈ క్షణం    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 Hrudayam Theruvumu Ee Kshanam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Premanu Ruchi Choodu Ee Kshanam   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సత్యం ఏది నిత్యం – ఏది మాన్యం ఏది శూన్యం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 చూసుకో ఇప్పుడే – సరి చేసుకో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Aedhi Sathyam Aedhi Nithyam – Aedhi Maanyam Aedhi Shoonyam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Choosuko Ippude – Sari Chesuko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నీ కొరకు బలి ఆయె కల్వరిలో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గమనించుమా ప్రియ నేస్తమా (2)    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Nee Koraku Bali Aaye Kalvarilo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Gamaninchumaa Priya Nesthamaa (2)  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కష్టాలు ఎన్నైనా నష్టాలు ఎదురైనా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సర్వ భారమంతా – యేసు పైన వేయుమా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Kashtaalu Ennainaa Nashtaalu Edurainaa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Sarva Bhaaramanthaa – Yesu Paina Veyumaa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 భారం తీరును ఈ క్షణం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దిగులు పడకుమా ప్రియ నేస్తమా (2)   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 Bhaaram Theerunu Ee Kshanam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Digulu Padakumaa Priya Nesthamaa (2)  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2026-02-25T08:38:16Z</dcterms:created>
  <dcterms:modified xsi:type="dcterms:W3CDTF">2026-02-25T08:38:16Z</dcterms:modified>
</cp:coreProperties>
</file>