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సంగీతము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Sangeethamu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సంగీతము బలమైన కోటయును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జీవాధిపతియు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Sangeethamu Balamaina Kotayunu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Jeevaadhipathiyu Aayane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కాలమెల్ల స్తుతించెదము         ||ఆయనే||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Kaalamella Sthuthinchedamu     ||Aayane||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మధ్యలో నివాసం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దూతలెల్ల పొగడే దేవుడాయనే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Madhyalo Nivaasam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Doothalella Pogade Devudaayane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వేడుచుండు భక్తుల స్వరము విని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లేని పిల్లలకు దేవుడాయనే (2)          ||ఆయనే||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Veduchundu Bhakthula Swaramu Vini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Leni Pillalaku Devudaayane (2)    ||Aayane||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ఇద్దరు ముగ్గురు నా నామమున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ఏకీభవించిన వారి మధ్యలోన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Iddaru mugguru Naa Naamamuna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Aekeebhavinchina Vaari Madhyalona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ఉండెదననిన మన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కరములు తట్టి నిత్యం స్తుతించెదము (2)       ||ఆయనే||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Undedananina Mana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Karamulu Thatti Nithyam Sthuthinchedamu (2)   ||Aayane||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 క్రీస్తు యేసు నామమున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కాలమెల్ల కీర్తించెదము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 Kreesthu Yesu Naamamunaa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Kaalamella Keerthinchedamu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రాకడలో ప్రభుతో నిత్యముందుము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మ్రొక్కెదము స్తుతించెదం పొగడెదము (2)       ||ఆయనే||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Raakadalo Prabhutho Nithyamundumu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Mrokkedamu Sthuthinchedam Pogadedamu (2)   ||Aayane||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2026-02-25T08:46:43Z</dcterms:created>
  <dcterms:modified xsi:type="dcterms:W3CDTF">2026-02-25T08:46:43Z</dcterms:modified>
</cp:coreProperties>
</file>