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గొంతు ఎత్తి చాటెదాను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Gonthu Etthi Chaatedaanu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పాత్రను వాడగలడు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గొప్పదైన దానిగా చేయగలడు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 Raani Paathranu Vaadagaladu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Goppadaina Daanigaa Cheyagaladu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నన్ను ఎన్నుకున్నాడు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 దేవుడు నా యేసుడు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Nannu Ennukunnaadu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 Devudu Naa Yesudu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గొప్పవాడు (4)       ||గొంతు||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Goppavaadu (4)        ||Gonthu||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తల్లి కన్న తండ్రి చూపలేనిది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తండ్రి చూపుతాడు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Thallai Kanna Thandri Choopalenidi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Thandri Chooputhaadu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స్నేహం ఇవ్వలేనిది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ప్రాణం ఇచ్చినాడు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Sneham Ivvalenidi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Praanam Ichchinaadu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ఎన్నాడు విడువని గొప్ప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విడిచినా నిన్ను విడువడు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Ennaadu Viduvani Goppa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Vidichinaa Ninnu Viduvadu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గొప్పవాడు (4)       ||గొంతు||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Goppavaadu (4)        ||Gonthu||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గొంతు ఎత్తి చాటెదాను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నడుము కట్టి పయనింతును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Gonthu Etthi Chaatedaanu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Nadumu Katti Payaninthunu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గొప్పవాడు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ఎన్నడూ విడువలేనన్నాడు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Goppavaadu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Ennadu Viduvalenannaadu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నేనన్నాడు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గొప్పవాడు (4)       ||గొంతు||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Nenannaadu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Goppavaadu (4)        ||Gonthu||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 కార్యము చేసినాడు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సంద్రమునే చీల్చినాడు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 Kaaryamu Chesinaadu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Sandramune Cheelchinaadu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 మహిమను తెచ్చినాడు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యెరికో గోడలు కూల్చినాడు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 Mahimanu Thechchinaadu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Eriko Godalu Koolchinaadu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ఎంతాటి కార్యమైనా చేయగలడు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శక్తివంతుడు అసాధ్యుడు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Enthaati Kaaryamaina Cheyagaladu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Shakthivanthudu Asaadhuyudu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గొప్పవాడు (4)       ||గొంతు||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Goppavaadu (4)        ||Gonthu||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 కార్యము చేసినాడు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నిషేధించిన రాయి స్థానం మార్చాడు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 Kaaryamu Chesinaadu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Nishedhinchina Raayi Sthaanam Maarchaadu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2026-02-25T09:14:30Z</dcterms:created>
  <dcterms:modified xsi:type="dcterms:W3CDTF">2026-02-25T09:14:30Z</dcterms:modified>
</cp:coreProperties>
</file>