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మంచిని పంచే దారొకటి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Manchini Panche Daarokati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అందుకే.. ఇరుకు దారిలో వెళ్ళయ్యా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విశాల మార్గం వద్దయ్యా       ||మంచిని||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Anduke.. Iruku Daarilo Vellayyaa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Vishaala Maargam Vaddayyaa         ||Manchini||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మంచిని పంచే దారొకటి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వంచన పెంచే దారొకటి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Manchini Panche Daarokati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Vanchana Penche Daarokati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రెండు దారులలో నీ దారి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ఎంచుకో బాటసారి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Rendu Daarulalo Nee Daari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Enchuko Baatasaari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చూసుకో ఒక్కసారి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Choosuko Okkasaari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దారి బహు ఇరుకు – అయినా యేసయ్యుంటాడు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శాంతి కరుణ – జనులకు బోధిస్తుంటాడు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Daari Bahu Iruku – Ainaa Yesayyuntaadu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Shaanthi Karuna – Janulaku Bodhisthuntaadu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రక్షణ తెస్తాడు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రాజ్యం ఇస్తాడు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Rakshana Thesthaadu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 Isthaadu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అందుకే.. ఇరుకు దారిలో వెళ్ళయ్యా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విశాల మార్గం వద్దయ్యా          ||మంచిని||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Anduke.. Iruku Daarilo Vellayyaa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Vishaala Maargam Vaddayyaa        ||Manchini||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మరియొక దారి విశాలం – కాని సాతానుంటాడు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కామం క్రోధం లోభం – నరులకు నేర్పిస్తాడు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Mariyoka Daari Vishaalam – Kaani Saathaanuntaadu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Kaamam Krodham Lobham – Narulaku Nerpisthaadu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ఎదిరిస్తుంటాడు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నరకాగ్నిలో పడదోస్తాడు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Ediristhuntaadu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Narakaagnilo Padadhosthaadu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2026-02-25T09:29:22Z</dcterms:created>
  <dcterms:modified xsi:type="dcterms:W3CDTF">2026-02-25T09:29:22Z</dcterms:modified>
</cp:coreProperties>
</file>