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సమాధిలో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Samaadhilo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సమాధిలో 2. వ్యర్థమే కావలి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పరుండియుండి సమాధియొద్ద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Samaadhilo 2. Vyarthame Kaavali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Parundiyundi Samaadhiyodda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వాసిగ మూందవ వ్యర్థంబు ముద్రయు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నాండు లేచెన్‌. యేసూప్రభూ!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Vaasiga Moondava Vyarthambu Mudrayu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Naandu Lechen. Yesooprabhoo!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లేచెన్‌ సమాధినుండి 3. మృత్యుబంధంబులన్‌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మృత్యువు పై విజయమొంది నిత్యుండు ఖెంచెన్‌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Lechen Samaadhinundi 3. Mruthyubandhambulan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Mruthyuvu Pai Vijayamondi Nithyundu Khenchen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 నోడించి జయశాలియై స్తుత్యుండు జయించెన్‌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నాత్యముం జీవించ జయం! జయం!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 Nodinchi Jayashaaliyai Sthuthyundu Jayinchen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Naathyamun Jeevincha Jayan! Jayan!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మధ్యవర్తియై;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లేచెను! లేచెను - రాబర్ట్‌ లౌరీ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Madhyavarthiyai;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Lechenu! Lechenu - Raabart Lauree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హల్లెలూయ! లేచెను || అను : ఒంగోలు దావీదు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Hallelooya! Lechenu || Anu : Onggolu Daaveedu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2026-08-11T18:52:30Z</dcterms:created>
  <dcterms:modified xsi:type="dcterms:W3CDTF">2026-08-11T18:52:30Z</dcterms:modified>
</cp:coreProperties>
</file>