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యేసునాధా రారారా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Yesunaadhaa Raaraaraa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యేసునాధా రారారా - మా - జీవనాధా రారారా 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 దోసములు బాప నీవు - జన్మించినావు ||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Yesunaadhaa Raaraaraa - Maa - Jeevanaadhaa Raaraaraa 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 Dosamulu Baapa Neevu - Janminchinaavu || Yesu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నీచులను బ్రేమించి - నీ కరుణం జూపినావు || 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నీతిలేని వారి కెల్ల - నిత్యజీవ మిచ్చినావు ||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Neechulanu Breminchi - Nee Karunan Joopinaavu || 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Neethileni Vaari Kella - Nithyajeeva Michchinaavu || 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పొందరాని కష్టములను - బొంది యుంటివి తండ్రి ||యేసు||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_లోకపాపమును జయించి - లోకుల రక్షించితివి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Pondaraani Kashtamulanu - Bondi Yuntivi Thandri ||Yesu||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_Lokapaapamunu Jayinchi - Lokula Rakshinchithivi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వేడుకతోడ మేము - వేండుకొందుమో తండ్రి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Vedukathoda Memu - Vendukondumo Thandri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2026-08-11T18:45:18Z</dcterms:created>
  <dcterms:modified xsi:type="dcterms:W3CDTF">2026-08-11T18:45:18Z</dcterms:modified>
</cp:coreProperties>
</file>