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నేం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Neng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మోదంబుతో నిది - మొదలుకొని నిత్యమున్‌ = నీదు రాక పోకలందు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యెహోవా కాచును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Modambutho Nidi - Modalukoni Nithyamun = Needu Raaka Pokalandu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Yehovaa Kaachunu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T. జనక కుమారాత్మకును - ఘనత మహిమ కల్లును = మును పిపుడెల్లప్పుడు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 - ముల కగుం గా కామేన్‌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T. Janaka Kumaaraathmakunu - Ghanatha Mahima Kallunu = Munu Pipudellappudu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 - Mula Kagun Gaa Kaamen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నేం - గోర్కెతోడ నాదు కన్ను నిప్పుదే = దండియౌ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 - నుండి నాకు వచ్చునో - యండయౌ ప్రభునిచే స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Nen - Gorkethoda Naadu Kannu Nippude = Dandiyau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 - Nundi Naaku Vachchuno - Yandayau Prabhuniche Sa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హాయంబు కలుగును ||గొండల||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Haayambu Kalugunu ||Gondala||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భూమ్యాకాశము - లన్నిటను సృజించెంగా = యాయన యికం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Bhoomyaakaashamu - Lannitanu Srujinchenggaa = Yaayana Yikan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దొట్రిల్ల - నీయండు నీ పాదముం ||గొండల||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Dotrilla - Neeyandu Nee Paadamun ||Gondala||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నిన్నుం గాపాడు వాం దెన్నండును గున్మండు = పన్ను గ నిశ్రాయేల్‌ 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 వాండు కున్మండు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Ninnun Gaapaadu Vaan Dennandunu Gunmandu = Pannu Ga Nishraayel 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 Vaandu Kunmandu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నీకు యెహోవాయే - నిజముగాం గాపగు = నీ కుడిప్రక్కను బ్రభుం 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నీడగా నగుం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Neeku Yehovaaye - Nijamugaan Gaapagu = Nee Kudiprakkanu Brabhun 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Needagaa Nagun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ధాత్రిం బగు లెండ దెబ్బ - రాత్రి వెన్నల దెబ్బయే = మాత్ర మైనను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జాలవు || కొండల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Dhaathrin Bagu Lenda Debba - Raathri Vennala Debbaye = Maathra Mainanu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Jaalavu || Kondala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ఏ యపాయమును రా - నీయకుండ నా యెహోవ = పాయక నినుం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గాచును నీ - ప్రాణముం గాపాడును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 Yapaayamunu Raa - Neeyakunda Naa Yehova = Paayaka Ninun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Gaachunu Nee - Praanamun Gaapaadunu ||Kondala||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2026-08-11T18:40:53Z</dcterms:created>
  <dcterms:modified xsi:type="dcterms:W3CDTF">2026-08-11T18:40:53Z</dcterms:modified>
</cp:coreProperties>
</file>