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मेरे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Mere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कोड़ों के घावों से, चंगा हुआ मैं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वैद्य नहीं कोई तेरे समान (2)     ||आराधना||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Kodon Ke Dhaavon Se Changaa Huwaa 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Vaidhya Nahee Koyi There Samaan (2)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मेरे, स्वामी मेरे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नहीं कोई तेरे समान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Mere Swaami Mere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Nahi Koyi There Samaan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मेरे, जीवन मेरे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प्रभु तू है सबसे महान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Mere Swaami Mere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Thu Hai Sab Se Mahaan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आराधना आराधना –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हालेलुयाह हालेलुयाह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 –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Haallelooyaa Haallelooyaa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दुख और दर्द से था मैं बेहाल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शांति देने, तू आया पास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 Aur Dard Se Thaa Mein Behaal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Dene Thu Aayaa Paas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मेरी लाचारी में, बल दिया तूने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मित्र नहीं कोई तेरे समान (2)     ||आराधना||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 Laachaaree Mein Bal Diyaa Thune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Mithr Nahee Koi There Samaan (2)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मैं बेठिकाना भटकता रहा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आसरा देने, तू आया पास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Mein Betikaanaa Bhatakthaa Rahaa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Aasraa Dene Thu Aayaa Paas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सीने से लगा के, आंसू मिटाये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प्रेमी नहीं कोई तेरे समान (2)     ||आराधना||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Seene Se Lagaa Ke Aansu Mitaaye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Premee Nahee Koyi There Samaan (2)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वैद्यों ने छोड़ी, जब सारी आस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चंगाई देने, तू आया पास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Vaidhyon Ne Chodee Jab Saaree Aas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Changaayee Dene Thu Aayaa Paas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2026-02-25T08:47:20Z</dcterms:created>
  <dcterms:modified xsi:type="dcterms:W3CDTF">2026-02-25T08:47:20Z</dcterms:modified>
</cp:coreProperties>
</file>