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చీల్చబడ్డ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Cheelchabadda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కళంక మెల్లను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యేసునాథ, పాపుము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Kalanka Mellanu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Yesunaatha, Paapumu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ధరిత్రియందున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దాటునప్పుడు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Dharithriyandhuna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Neru Daatunappudu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నాదరించి నీ కడన్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చీల్చబడ్డయో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Naadharinchi Nee Kadan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Cheelchabaddayo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యనంత శైలమా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జేర దీయుమా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Yanantha Shailamaa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Jera Dheeyumaa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చీల్చబడ్డ 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యనంత నగమా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Cheelchabadda 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Yanantha Nagamaa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దాగి యందున్న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చేను మీర బారెడు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Daagi Yandhuna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Chenu Meera Baaredu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జలధారలా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గ్రోలగా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Jaladhaaralaa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Grolagaa Nimmu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నాదు శక్తిచే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గొల్వజాలను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Naadhu Shakthiche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Golvajaalanu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 మెల్ల నేడ్చినన్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వేళా క్రతుల్ చేసినన్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 Mella Nedchinan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 Krathul Chesinan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చేయు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బాప జాలను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Cheyu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Baapa Jaalanu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వట్టి చేయి చాచుచున్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ముట్టి సిల్వ జేరెదన్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Vatti Cheyi Chaachuchun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Mutti Silva Jeredhan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లేని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 జేర్చి ప్రోవుము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Leni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 Jerchi Provumu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2026-02-25T09:20:19Z</dcterms:created>
  <dcterms:modified xsi:type="dcterms:W3CDTF">2026-02-25T09:20:19Z</dcterms:modified>
</cp:coreProperties>
</file>