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శుభవేళ స్తోత్రబలి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 Vela Sthothra Bali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శుభవేళ – స్తోత్రబలి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దేవా – నీకేనయ్యా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 Vela – Sthothra Bali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Devaa – Neekenayyaa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– స్తోత్రబలి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దేవా – నీకేనయ్యా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 – Sthothrabali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Devaa – Neekenayyaa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దేవా – నీకేనయ్యా (2) ||శుభవేళ||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Devaa – Neekenayyaa (2) ||Shubha Vela||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షడ్డాయ్ – ఎల్ షడ్డాయ్ – సర్వ శక్తిమంతుడా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శక్తిమంతుడా – ఎల్ షడ్డాయ్ ఎల్ షడ్డాయ్ (2) ||శుభవేళ||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Shaddai El Shaddai – Sarva Shakthimanthudaa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Shakthimanthudaa – El Shaddai El Shaddai (2) ||Shubha Vela||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రోయి – ఎల్ రోయి – నన్నిల చూచువాడా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నన్నిల చూచువాడా – ఎల్ రోయి ఎల్ రోయి (2) ||శుభవేళ||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Royi El Royi – Nannila Choochuvaadaa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Nannila Choochuvaadaa – El Royi El Royi (2) ||Shubha Vela||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షమ్మా – మాతో ఉన్నవాడా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మాతో ఉన్నవాడా – యెహోవా షమ్మా (2) ||శుభవేళ||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Shammaa – Maatho Unnavaadaa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Maatho Unnavaadaa – Yehovaa Shammaa (2) ||Shubha Vela||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షాలోం – శాంతి నొసగు 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నొసగువాడా – యెహోవా షాలోం (2) ||శుభవేళ||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Shaalom – Shaanthi Nosaguvaadaa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Nosaguvaadaa – Yehovaa Shaalom (2) ||Shubha Vela||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2026-02-25T09:34:37Z</dcterms:created>
  <dcterms:modified xsi:type="dcterms:W3CDTF">2026-02-25T09:34:37Z</dcterms:modified>
</cp:coreProperties>
</file>