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on the Promises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on the promises of Christ the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Bound to Him eternally by love's strong cord,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Overcoming daily with the Spirit's sword,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on the promises of God.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Standing, standing,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on the promises of God my Savior;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Standing, standing,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standing on the promises of God.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on the promises I cannot fall,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Listening every moment to the Spirit's call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Resting in my Savior as my all in all,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on the promises of God.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Standing, standing,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on the promises of God my Savior;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Standing, standing,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standing on the promises of God.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on the promises of Christ my King,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eternal ages let His praises ring,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in the highest, I will shout and sing,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on the promises of God.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Standing, standing,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on the promises of God my Savior;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Standing, standing,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standing on the promises of God.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on the promises that cannot fail,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howling storms of doubt and fear assail,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living Word of God I shall prevail,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on the promises of God.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Standing, standing,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 on the promises of God my Savior;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Standing, standing,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standing on the promises of God.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2026-08-24T07:35:20Z</dcterms:created>
  <dcterms:modified xsi:type="dcterms:W3CDTF">2026-08-24T07:35:20Z</dcterms:modified>
</cp:coreProperties>
</file>