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కళ్యాణం కమనీయం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Kalyaanam Kamaneeyam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బుద్ధియు జ్ఞానము సంపదలన్నియు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గుప్తమైయున్నవి నీయందే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Budhdhiyu Gnaanamu Sampadalanniyu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Gupthamai Yunnavi Neeyande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పర సుఖములు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మెండుగ నొసగి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Para Sukhamulu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Menduga Nosagi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వర్ధిల్లగ చేయుమయ్యా      ||దేవా 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Vardhillaga Cheyumayyaa      ||Devaa Raavayyaa||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కళ్యాణం కమనీయం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సమయం అతి మధురం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Kalyaanam Kamaneeyam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Samayam Athi Madhuram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రావయ్యా నీ దీవెనలీవయ్యా (2) ||కళ్యాణం||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Raavayyaa Nee Deevenaleevayyaa (2)      ||Kalyaanam||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ఏదెను వనమున యెహోవ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మొదటి వివాహము చేసితివే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Edenu Vanamuna Yehova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Modati Vivaahamu Chesithive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శుభ దినమున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దంపతులను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Shubha Dinamuna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Dampathulanu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దీవెనలతో నింపుమయ్యా        ||దేవా 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Deevenalatho Nimpumayyaa      ||Devaa Raavayyaa||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 విందులో ఆక్కరనెరిగి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నీళ్ళను రసముగ మార్చితివే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Kanaa Vindulo Akkaranerigi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Neellanu Rasamuga Maarchithive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కష్టములలో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అండగా 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Kashtamulalo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Andaga Nundi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కొరతలు తీర్చి నడుపుమయ్యా      ||దేవా 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Korathalu Theerchi Nadupumayyaa      ||Devaa Raavayyaa||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2026-02-25T09:09:32Z</dcterms:created>
  <dcterms:modified xsi:type="dcterms:W3CDTF">2026-02-25T09:09:32Z</dcterms:modified>
</cp:coreProperties>
</file>