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తనువు నా దిదిగో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Thanuvu Naa Didigo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యిష్ట మిదిగో యిది – నీ యిషముగ జేయ – నా యిష్ట మిక గాదది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యిఛ్చ యున్నట్టి – నా హృదయ మిదిగో నీ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Yishta Midigo Yidi – nee Yishamuga Jeya – Naa Yishta Mika Gaadadi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Yichcha Yunnatti – Naa Hrudaya Midigo Nee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కే యియ్యది రాజ – కీయ సింహాసనామౌ      ||తనువు||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 Yiyyadi Raaja – Keeya Simaasanamou           ||Thanuvu||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 నా ప్రేమ నీ – సన్నిధానమున నే – నెన్నడు ధార వోయన్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నీ వానిగ – నాథా గైకొను మెపుడు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 Naa Prema Nee – Sannidhaanamuna Ne – Nennadu Dhaara Voyan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Nee Vaaniga – Naathaa Gaikonu Mapudu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చెన్నుగ నీ వశమై – స్థిర ముగ నుండెద      ||తనువు||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Chennuga Nee Vashamai – Sthira Muga Nundeda           ||Thanuvu||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తనువు నా దిదిగో గై – కొనుమీ యో ప్రభువా నీ – పనికి బ్రతిష్టించుమీ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దినములు క్షణములు – దీసికొని యవి నీదు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Thanuvu Naa Didigo Gai – Konumee Yo Prabhuvaa Nee – Paniki Brathishtinchumee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Dinamulu Kshanamulu – deesikoni Yavi Needu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వినతిన్ ప్రవహింప జే – యను శక్తి నీయుమీ      ||తనువు||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Vinathin Pravahimpa Je – Yanu Shakthi Neeyumee        ||Thanuvu||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ఘనమైన నీ ప్రేమ – కారణంబున నీకై – పని చేయ జేతు లివిగో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యనయంబు నీ విషయ – మై సొగసుగా జురుకు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Ghanamaina Nee Prema – Kaaranambuna Neekai – Pani Cheya Jethu Livigo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Yanayambu Nee Vishaya – Mai Sogasugaa Juruku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దనముతో పరుగెత్త – వినయ పాదము లివిగో      ||తనువు||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Danamutho Parugettha – Vinaya Paadamu Livigo           ||Thanuvu||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స్వర మిదిగో కొనుమీ – వరరాజ నిను గూర్చి – నిరతమ్ము పాడనిమ్ము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మరియు పెదవు లివిగో – మహనీయమైన నీ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Swara Midigo Konumee – Vararaaja Ninu Goorchi – Nirathammu Paadanimmu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Mariyu Pedavu Livigo – Mahaneeyamaina Nee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వార్తతో – పరి పూర్ణముగా నింపు      ||తనువు||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Vaarthatho – Pari Poornamuga Nimpu           ||Thanuvu||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వెండి పసిడి యివిగో – వీస మైనను నాకై – యుండవలె నని కోరను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నిండైన నీ యిష్ట – నియమంబు చొప్పున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Vendi Pasidi Yivigo – veesa Mainanu Naakai – Yundavale Nani Koranu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Nindaina Nee Yishta – Niyamambu Choppuna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మెండుగా వాడ పరి – మితియవు జ్ఞానం బిదిగో      ||తనువు||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Menduga Vaada Pari – Mithiyau Gnaanam Bidigo           ||Thanuvu||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2026-02-25T08:37:18Z</dcterms:created>
  <dcterms:modified xsi:type="dcterms:W3CDTF">2026-02-25T08:37:18Z</dcterms:modified>
</cp:coreProperties>
</file>